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9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0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1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2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3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14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15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theme/theme16.xml" ContentType="application/vnd.openxmlformats-officedocument.theme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theme/theme17.xml" ContentType="application/vnd.openxmlformats-officedocument.theme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theme/theme18.xml" ContentType="application/vnd.openxmlformats-officedocument.theme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19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theme/theme20.xml" ContentType="application/vnd.openxmlformats-officedocument.theme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10" r:id="rId4"/>
    <p:sldMasterId id="2147483724" r:id="rId5"/>
    <p:sldMasterId id="2147483738" r:id="rId6"/>
    <p:sldMasterId id="2147483774" r:id="rId7"/>
    <p:sldMasterId id="2147483786" r:id="rId8"/>
    <p:sldMasterId id="2147483799" r:id="rId9"/>
    <p:sldMasterId id="2147483814" r:id="rId10"/>
    <p:sldMasterId id="2147483830" r:id="rId11"/>
    <p:sldMasterId id="2147483856" r:id="rId12"/>
    <p:sldMasterId id="2147483869" r:id="rId13"/>
    <p:sldMasterId id="2147483881" r:id="rId14"/>
    <p:sldMasterId id="2147483896" r:id="rId15"/>
    <p:sldMasterId id="2147483973" r:id="rId16"/>
    <p:sldMasterId id="2147483985" r:id="rId17"/>
    <p:sldMasterId id="2147483997" r:id="rId18"/>
    <p:sldMasterId id="2147484010" r:id="rId19"/>
    <p:sldMasterId id="2147484022" r:id="rId20"/>
    <p:sldMasterId id="2147484037" r:id="rId21"/>
  </p:sldMasterIdLst>
  <p:notesMasterIdLst>
    <p:notesMasterId r:id="rId98"/>
  </p:notesMasterIdLst>
  <p:sldIdLst>
    <p:sldId id="1632" r:id="rId22"/>
    <p:sldId id="1634" r:id="rId23"/>
    <p:sldId id="1443" r:id="rId24"/>
    <p:sldId id="1446" r:id="rId25"/>
    <p:sldId id="1447" r:id="rId26"/>
    <p:sldId id="1453" r:id="rId27"/>
    <p:sldId id="1466" r:id="rId28"/>
    <p:sldId id="1465" r:id="rId29"/>
    <p:sldId id="1477" r:id="rId30"/>
    <p:sldId id="1444" r:id="rId31"/>
    <p:sldId id="1450" r:id="rId32"/>
    <p:sldId id="1451" r:id="rId33"/>
    <p:sldId id="1454" r:id="rId34"/>
    <p:sldId id="1455" r:id="rId35"/>
    <p:sldId id="1470" r:id="rId36"/>
    <p:sldId id="1472" r:id="rId37"/>
    <p:sldId id="1473" r:id="rId38"/>
    <p:sldId id="1485" r:id="rId39"/>
    <p:sldId id="1488" r:id="rId40"/>
    <p:sldId id="1484" r:id="rId41"/>
    <p:sldId id="1501" r:id="rId42"/>
    <p:sldId id="1502" r:id="rId43"/>
    <p:sldId id="1545" r:id="rId44"/>
    <p:sldId id="1544" r:id="rId45"/>
    <p:sldId id="1416" r:id="rId46"/>
    <p:sldId id="1543" r:id="rId47"/>
    <p:sldId id="1418" r:id="rId48"/>
    <p:sldId id="1631" r:id="rId49"/>
    <p:sldId id="1593" r:id="rId50"/>
    <p:sldId id="289" r:id="rId51"/>
    <p:sldId id="1582" r:id="rId52"/>
    <p:sldId id="1546" r:id="rId53"/>
    <p:sldId id="1597" r:id="rId54"/>
    <p:sldId id="1547" r:id="rId55"/>
    <p:sldId id="1557" r:id="rId56"/>
    <p:sldId id="1594" r:id="rId57"/>
    <p:sldId id="1558" r:id="rId58"/>
    <p:sldId id="288" r:id="rId59"/>
    <p:sldId id="1549" r:id="rId60"/>
    <p:sldId id="1550" r:id="rId61"/>
    <p:sldId id="1551" r:id="rId62"/>
    <p:sldId id="1552" r:id="rId63"/>
    <p:sldId id="1553" r:id="rId64"/>
    <p:sldId id="1554" r:id="rId65"/>
    <p:sldId id="1555" r:id="rId66"/>
    <p:sldId id="1556" r:id="rId67"/>
    <p:sldId id="298" r:id="rId68"/>
    <p:sldId id="1559" r:id="rId69"/>
    <p:sldId id="1603" r:id="rId70"/>
    <p:sldId id="272" r:id="rId71"/>
    <p:sldId id="1595" r:id="rId72"/>
    <p:sldId id="291" r:id="rId73"/>
    <p:sldId id="274" r:id="rId74"/>
    <p:sldId id="292" r:id="rId75"/>
    <p:sldId id="275" r:id="rId76"/>
    <p:sldId id="294" r:id="rId77"/>
    <p:sldId id="295" r:id="rId78"/>
    <p:sldId id="296" r:id="rId79"/>
    <p:sldId id="1563" r:id="rId80"/>
    <p:sldId id="1564" r:id="rId81"/>
    <p:sldId id="1627" r:id="rId82"/>
    <p:sldId id="1562" r:id="rId83"/>
    <p:sldId id="433" r:id="rId84"/>
    <p:sldId id="281" r:id="rId85"/>
    <p:sldId id="273" r:id="rId86"/>
    <p:sldId id="1624" r:id="rId87"/>
    <p:sldId id="1625" r:id="rId88"/>
    <p:sldId id="277" r:id="rId89"/>
    <p:sldId id="1626" r:id="rId90"/>
    <p:sldId id="1565" r:id="rId91"/>
    <p:sldId id="1427" r:id="rId92"/>
    <p:sldId id="1573" r:id="rId93"/>
    <p:sldId id="1574" r:id="rId94"/>
    <p:sldId id="1576" r:id="rId95"/>
    <p:sldId id="1611" r:id="rId96"/>
    <p:sldId id="1612" r:id="rId9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980" autoAdjust="0"/>
    <p:restoredTop sz="94660"/>
  </p:normalViewPr>
  <p:slideViewPr>
    <p:cSldViewPr snapToGrid="0">
      <p:cViewPr varScale="1">
        <p:scale>
          <a:sx n="99" d="100"/>
          <a:sy n="99" d="100"/>
        </p:scale>
        <p:origin x="9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5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63" Type="http://schemas.openxmlformats.org/officeDocument/2006/relationships/slide" Target="slides/slide42.xml"/><Relationship Id="rId68" Type="http://schemas.openxmlformats.org/officeDocument/2006/relationships/slide" Target="slides/slide47.xml"/><Relationship Id="rId84" Type="http://schemas.openxmlformats.org/officeDocument/2006/relationships/slide" Target="slides/slide63.xml"/><Relationship Id="rId89" Type="http://schemas.openxmlformats.org/officeDocument/2006/relationships/slide" Target="slides/slide68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53" Type="http://schemas.openxmlformats.org/officeDocument/2006/relationships/slide" Target="slides/slide32.xml"/><Relationship Id="rId58" Type="http://schemas.openxmlformats.org/officeDocument/2006/relationships/slide" Target="slides/slide37.xml"/><Relationship Id="rId74" Type="http://schemas.openxmlformats.org/officeDocument/2006/relationships/slide" Target="slides/slide53.xml"/><Relationship Id="rId79" Type="http://schemas.openxmlformats.org/officeDocument/2006/relationships/slide" Target="slides/slide58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69.xml"/><Relationship Id="rId95" Type="http://schemas.openxmlformats.org/officeDocument/2006/relationships/slide" Target="slides/slide7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64" Type="http://schemas.openxmlformats.org/officeDocument/2006/relationships/slide" Target="slides/slide43.xml"/><Relationship Id="rId69" Type="http://schemas.openxmlformats.org/officeDocument/2006/relationships/slide" Target="slides/slide48.xml"/><Relationship Id="rId80" Type="http://schemas.openxmlformats.org/officeDocument/2006/relationships/slide" Target="slides/slide59.xml"/><Relationship Id="rId85" Type="http://schemas.openxmlformats.org/officeDocument/2006/relationships/slide" Target="slides/slide64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59" Type="http://schemas.openxmlformats.org/officeDocument/2006/relationships/slide" Target="slides/slide38.xml"/><Relationship Id="rId67" Type="http://schemas.openxmlformats.org/officeDocument/2006/relationships/slide" Target="slides/slide46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0.xml"/><Relationship Id="rId54" Type="http://schemas.openxmlformats.org/officeDocument/2006/relationships/slide" Target="slides/slide33.xml"/><Relationship Id="rId62" Type="http://schemas.openxmlformats.org/officeDocument/2006/relationships/slide" Target="slides/slide41.xml"/><Relationship Id="rId70" Type="http://schemas.openxmlformats.org/officeDocument/2006/relationships/slide" Target="slides/slide49.xml"/><Relationship Id="rId75" Type="http://schemas.openxmlformats.org/officeDocument/2006/relationships/slide" Target="slides/slide54.xml"/><Relationship Id="rId83" Type="http://schemas.openxmlformats.org/officeDocument/2006/relationships/slide" Target="slides/slide62.xml"/><Relationship Id="rId88" Type="http://schemas.openxmlformats.org/officeDocument/2006/relationships/slide" Target="slides/slide67.xml"/><Relationship Id="rId91" Type="http://schemas.openxmlformats.org/officeDocument/2006/relationships/slide" Target="slides/slide70.xml"/><Relationship Id="rId96" Type="http://schemas.openxmlformats.org/officeDocument/2006/relationships/slide" Target="slides/slide7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Relationship Id="rId57" Type="http://schemas.openxmlformats.org/officeDocument/2006/relationships/slide" Target="slides/slide3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slide" Target="slides/slide31.xml"/><Relationship Id="rId60" Type="http://schemas.openxmlformats.org/officeDocument/2006/relationships/slide" Target="slides/slide39.xml"/><Relationship Id="rId65" Type="http://schemas.openxmlformats.org/officeDocument/2006/relationships/slide" Target="slides/slide44.xml"/><Relationship Id="rId73" Type="http://schemas.openxmlformats.org/officeDocument/2006/relationships/slide" Target="slides/slide52.xml"/><Relationship Id="rId78" Type="http://schemas.openxmlformats.org/officeDocument/2006/relationships/slide" Target="slides/slide57.xml"/><Relationship Id="rId81" Type="http://schemas.openxmlformats.org/officeDocument/2006/relationships/slide" Target="slides/slide60.xml"/><Relationship Id="rId86" Type="http://schemas.openxmlformats.org/officeDocument/2006/relationships/slide" Target="slides/slide65.xml"/><Relationship Id="rId94" Type="http://schemas.openxmlformats.org/officeDocument/2006/relationships/slide" Target="slides/slide7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8.xml"/><Relationship Id="rId34" Type="http://schemas.openxmlformats.org/officeDocument/2006/relationships/slide" Target="slides/slide13.xml"/><Relationship Id="rId50" Type="http://schemas.openxmlformats.org/officeDocument/2006/relationships/slide" Target="slides/slide29.xml"/><Relationship Id="rId55" Type="http://schemas.openxmlformats.org/officeDocument/2006/relationships/slide" Target="slides/slide34.xml"/><Relationship Id="rId76" Type="http://schemas.openxmlformats.org/officeDocument/2006/relationships/slide" Target="slides/slide55.xml"/><Relationship Id="rId97" Type="http://schemas.openxmlformats.org/officeDocument/2006/relationships/slide" Target="slides/slide76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0.xml"/><Relationship Id="rId92" Type="http://schemas.openxmlformats.org/officeDocument/2006/relationships/slide" Target="slides/slide7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8.xml"/><Relationship Id="rId24" Type="http://schemas.openxmlformats.org/officeDocument/2006/relationships/slide" Target="slides/slide3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66" Type="http://schemas.openxmlformats.org/officeDocument/2006/relationships/slide" Target="slides/slide45.xml"/><Relationship Id="rId87" Type="http://schemas.openxmlformats.org/officeDocument/2006/relationships/slide" Target="slides/slide66.xml"/><Relationship Id="rId61" Type="http://schemas.openxmlformats.org/officeDocument/2006/relationships/slide" Target="slides/slide40.xml"/><Relationship Id="rId82" Type="http://schemas.openxmlformats.org/officeDocument/2006/relationships/slide" Target="slides/slide61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56" Type="http://schemas.openxmlformats.org/officeDocument/2006/relationships/slide" Target="slides/slide35.xml"/><Relationship Id="rId77" Type="http://schemas.openxmlformats.org/officeDocument/2006/relationships/slide" Target="slides/slide56.xml"/><Relationship Id="rId100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0.xml"/><Relationship Id="rId72" Type="http://schemas.openxmlformats.org/officeDocument/2006/relationships/slide" Target="slides/slide51.xml"/><Relationship Id="rId93" Type="http://schemas.openxmlformats.org/officeDocument/2006/relationships/slide" Target="slides/slide72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B1BD8-44BB-4C7F-92F3-2C7501DC84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4FDFA5-60B9-4656-B104-D7F2B65F1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022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77FDEE-1376-41CC-851B-77C887702F9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689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899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/>
              <a:t>Good Morning! </a:t>
            </a:r>
          </a:p>
          <a:p>
            <a:r>
              <a:rPr lang="en-US"/>
              <a:t>The title of today’s talk is “On some Planar Partitioning Problems”.</a:t>
            </a:r>
          </a:p>
        </p:txBody>
      </p:sp>
    </p:spTree>
    <p:extLst>
      <p:ext uri="{BB962C8B-B14F-4D97-AF65-F5344CB8AC3E}">
        <p14:creationId xmlns:p14="http://schemas.microsoft.com/office/powerpoint/2010/main" val="3628256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8ABC7157-6A78-4134-A70A-74876CAAD62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4E63B332-4562-46B6-AE0E-D639358551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574808-F91F-488D-BE88-13A4D14E2BA6}" type="datetime4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August 19,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8372" name="Rectangle 6">
            <a:extLst>
              <a:ext uri="{FF2B5EF4-FFF2-40B4-BE49-F238E27FC236}">
                <a16:creationId xmlns:a16="http://schemas.microsoft.com/office/drawing/2014/main" id="{B8694003-6DC8-4F19-9EFD-BA6A895E5A0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58373" name="Rectangle 7">
            <a:extLst>
              <a:ext uri="{FF2B5EF4-FFF2-40B4-BE49-F238E27FC236}">
                <a16:creationId xmlns:a16="http://schemas.microsoft.com/office/drawing/2014/main" id="{7E564C82-3F03-4BD8-BF77-E4BB933C88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3B6B46-DB0A-4E93-BF85-3EC1330634E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8534" name="Rectangle 2">
            <a:extLst>
              <a:ext uri="{FF2B5EF4-FFF2-40B4-BE49-F238E27FC236}">
                <a16:creationId xmlns:a16="http://schemas.microsoft.com/office/drawing/2014/main" id="{66E93745-D8F6-4C3F-A4D4-DB1526120D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5" name="Rectangle 3">
            <a:extLst>
              <a:ext uri="{FF2B5EF4-FFF2-40B4-BE49-F238E27FC236}">
                <a16:creationId xmlns:a16="http://schemas.microsoft.com/office/drawing/2014/main" id="{5FE969CA-0941-46B9-BAD5-BD23B9DC00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>
            <a:extLst>
              <a:ext uri="{FF2B5EF4-FFF2-40B4-BE49-F238E27FC236}">
                <a16:creationId xmlns:a16="http://schemas.microsoft.com/office/drawing/2014/main" id="{4ED49025-FCE7-4724-84EA-22C77FCD94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39FFE9-4D8D-41BA-BFCA-9DE08756883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0579" name="Rectangle 2">
            <a:extLst>
              <a:ext uri="{FF2B5EF4-FFF2-40B4-BE49-F238E27FC236}">
                <a16:creationId xmlns:a16="http://schemas.microsoft.com/office/drawing/2014/main" id="{8D0F1A8A-12F2-4152-83EA-A1BCF51003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5938" y="4341813"/>
            <a:ext cx="591026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9" tIns="45080" rIns="91769" bIns="45080"/>
          <a:lstStyle/>
          <a:p>
            <a:r>
              <a:rPr lang="en-US" altLang="en-US">
                <a:ea typeface="ＭＳ Ｐゴシック" panose="020B0600070205080204" pitchFamily="34" charset="-128"/>
              </a:rPr>
              <a:t>1. The input devices bring the object code and input data from the outside world into the computer.</a:t>
            </a:r>
          </a:p>
        </p:txBody>
      </p:sp>
      <p:sp>
        <p:nvSpPr>
          <p:cNvPr id="280580" name="Rectangle 3">
            <a:extLst>
              <a:ext uri="{FF2B5EF4-FFF2-40B4-BE49-F238E27FC236}">
                <a16:creationId xmlns:a16="http://schemas.microsoft.com/office/drawing/2014/main" id="{A1A3299B-BC44-44BC-B826-1F2806346B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3638" y="588963"/>
            <a:ext cx="4551362" cy="3414712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7">
            <a:extLst>
              <a:ext uri="{FF2B5EF4-FFF2-40B4-BE49-F238E27FC236}">
                <a16:creationId xmlns:a16="http://schemas.microsoft.com/office/drawing/2014/main" id="{2F082CAB-47B6-48EC-8E9E-234FA807C5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3481C3-84E7-4199-B5A6-E9D4A4B075B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2627" name="Rectangle 2">
            <a:extLst>
              <a:ext uri="{FF2B5EF4-FFF2-40B4-BE49-F238E27FC236}">
                <a16:creationId xmlns:a16="http://schemas.microsoft.com/office/drawing/2014/main" id="{0B975D08-9049-4B1C-A3E2-FB2350C8DC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5938" y="4341813"/>
            <a:ext cx="591026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9" tIns="45080" rIns="91769" bIns="45080"/>
          <a:lstStyle/>
          <a:p>
            <a:r>
              <a:rPr lang="en-US" altLang="en-US">
                <a:ea typeface="ＭＳ Ｐゴシック" panose="020B0600070205080204" pitchFamily="34" charset="-128"/>
              </a:rPr>
              <a:t>2. These data are kept in the computer’s memory  until ...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Note that memory holds both INSTRUCTIONS and DATA   and you can’t tell the difference.  They are both just 32 bit strings of zeros and ones.</a:t>
            </a:r>
          </a:p>
        </p:txBody>
      </p:sp>
      <p:sp>
        <p:nvSpPr>
          <p:cNvPr id="282628" name="Rectangle 3">
            <a:extLst>
              <a:ext uri="{FF2B5EF4-FFF2-40B4-BE49-F238E27FC236}">
                <a16:creationId xmlns:a16="http://schemas.microsoft.com/office/drawing/2014/main" id="{C1F47937-74A2-4C3F-A4DD-0F52392CA2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3638" y="588963"/>
            <a:ext cx="4551362" cy="3414712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7">
            <a:extLst>
              <a:ext uri="{FF2B5EF4-FFF2-40B4-BE49-F238E27FC236}">
                <a16:creationId xmlns:a16="http://schemas.microsoft.com/office/drawing/2014/main" id="{CB932E18-32AF-4743-B1DE-9EE137B1C1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99A5A-2C45-49E1-868B-2D46646EEAA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4675" name="Rectangle 2">
            <a:extLst>
              <a:ext uri="{FF2B5EF4-FFF2-40B4-BE49-F238E27FC236}">
                <a16:creationId xmlns:a16="http://schemas.microsoft.com/office/drawing/2014/main" id="{3F071E47-547B-47F3-9180-2CF59C6CBD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5938" y="4341813"/>
            <a:ext cx="591026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9" tIns="45080" rIns="91769" bIns="45080"/>
          <a:lstStyle/>
          <a:p>
            <a:r>
              <a:rPr lang="en-US" altLang="en-US">
                <a:ea typeface="ＭＳ Ｐゴシック" panose="020B0600070205080204" pitchFamily="34" charset="-128"/>
              </a:rPr>
              <a:t>3. The processor request and process them.</a:t>
            </a:r>
          </a:p>
        </p:txBody>
      </p:sp>
      <p:sp>
        <p:nvSpPr>
          <p:cNvPr id="284676" name="Rectangle 3">
            <a:extLst>
              <a:ext uri="{FF2B5EF4-FFF2-40B4-BE49-F238E27FC236}">
                <a16:creationId xmlns:a16="http://schemas.microsoft.com/office/drawing/2014/main" id="{1F4E2D78-3DC2-45BB-A706-406F13AE8A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3638" y="588963"/>
            <a:ext cx="4551362" cy="3414712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7">
            <a:extLst>
              <a:ext uri="{FF2B5EF4-FFF2-40B4-BE49-F238E27FC236}">
                <a16:creationId xmlns:a16="http://schemas.microsoft.com/office/drawing/2014/main" id="{1B9DE6A7-DD4D-42A5-BB87-F923A8E2A7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539726-D97F-4D66-99A4-25DF4A2A169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6723" name="Rectangle 2">
            <a:extLst>
              <a:ext uri="{FF2B5EF4-FFF2-40B4-BE49-F238E27FC236}">
                <a16:creationId xmlns:a16="http://schemas.microsoft.com/office/drawing/2014/main" id="{67BCC66B-E200-4C55-8196-02348F0933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5938" y="4341813"/>
            <a:ext cx="591026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9" tIns="45080" rIns="91769" bIns="45080"/>
          <a:lstStyle/>
          <a:p>
            <a:r>
              <a:rPr lang="en-US" altLang="en-US">
                <a:ea typeface="ＭＳ Ｐゴシック" panose="020B0600070205080204" pitchFamily="34" charset="-128"/>
              </a:rPr>
              <a:t>3. The processor control decodes the instruction in order to figure out what to tell the datapath to do</a:t>
            </a:r>
          </a:p>
        </p:txBody>
      </p:sp>
      <p:sp>
        <p:nvSpPr>
          <p:cNvPr id="286724" name="Rectangle 3">
            <a:extLst>
              <a:ext uri="{FF2B5EF4-FFF2-40B4-BE49-F238E27FC236}">
                <a16:creationId xmlns:a16="http://schemas.microsoft.com/office/drawing/2014/main" id="{E9564A95-6062-49A3-BD8A-F4D51F13C2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3638" y="588963"/>
            <a:ext cx="4551362" cy="3414712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7">
            <a:extLst>
              <a:ext uri="{FF2B5EF4-FFF2-40B4-BE49-F238E27FC236}">
                <a16:creationId xmlns:a16="http://schemas.microsoft.com/office/drawing/2014/main" id="{6C8630DA-08B6-4F2E-BD7D-F357E01948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72B09B-F6FA-43E4-835D-6F01A5A57EA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8771" name="Rectangle 2">
            <a:extLst>
              <a:ext uri="{FF2B5EF4-FFF2-40B4-BE49-F238E27FC236}">
                <a16:creationId xmlns:a16="http://schemas.microsoft.com/office/drawing/2014/main" id="{70D475BE-7558-4DA7-B11D-DD300FEDB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5938" y="4341813"/>
            <a:ext cx="591026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9" tIns="45080" rIns="91769" bIns="45080"/>
          <a:lstStyle/>
          <a:p>
            <a:r>
              <a:rPr lang="en-US" altLang="en-US">
                <a:ea typeface="ＭＳ Ｐゴシック" panose="020B0600070205080204" pitchFamily="34" charset="-128"/>
              </a:rPr>
              <a:t>4. The operation of the datapath is controlled by the processor’s controller.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88772" name="Rectangle 3">
            <a:extLst>
              <a:ext uri="{FF2B5EF4-FFF2-40B4-BE49-F238E27FC236}">
                <a16:creationId xmlns:a16="http://schemas.microsoft.com/office/drawing/2014/main" id="{080E0D43-58D1-456F-B617-AE8618B64B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3638" y="588963"/>
            <a:ext cx="4551362" cy="3414712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>
            <a:extLst>
              <a:ext uri="{FF2B5EF4-FFF2-40B4-BE49-F238E27FC236}">
                <a16:creationId xmlns:a16="http://schemas.microsoft.com/office/drawing/2014/main" id="{641A60AC-8372-42C3-A83F-100DCCC3CE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8F58CC-7D34-4E14-94F2-548F19D6510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0819" name="Rectangle 2">
            <a:extLst>
              <a:ext uri="{FF2B5EF4-FFF2-40B4-BE49-F238E27FC236}">
                <a16:creationId xmlns:a16="http://schemas.microsoft.com/office/drawing/2014/main" id="{CDC55E34-0433-493E-BDC4-A8FF98D244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5938" y="4341813"/>
            <a:ext cx="591026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9" tIns="45080" rIns="91769" bIns="45080"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For lecture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3. What happens next (next instruction is fetched/how to tell where that instruction is located in memory/…)</a:t>
            </a:r>
          </a:p>
        </p:txBody>
      </p:sp>
      <p:sp>
        <p:nvSpPr>
          <p:cNvPr id="290820" name="Rectangle 3">
            <a:extLst>
              <a:ext uri="{FF2B5EF4-FFF2-40B4-BE49-F238E27FC236}">
                <a16:creationId xmlns:a16="http://schemas.microsoft.com/office/drawing/2014/main" id="{D4A6162B-7F90-4C60-8BC2-33B433BFAD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3638" y="588963"/>
            <a:ext cx="4551362" cy="3414712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>
            <a:extLst>
              <a:ext uri="{FF2B5EF4-FFF2-40B4-BE49-F238E27FC236}">
                <a16:creationId xmlns:a16="http://schemas.microsoft.com/office/drawing/2014/main" id="{9DF059E8-1057-4553-B356-F76F17A260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EB099-7233-4663-A451-7D36E754929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2867" name="Rectangle 2">
            <a:extLst>
              <a:ext uri="{FF2B5EF4-FFF2-40B4-BE49-F238E27FC236}">
                <a16:creationId xmlns:a16="http://schemas.microsoft.com/office/drawing/2014/main" id="{DDC73B9A-40FB-47F8-BD6A-2389038C74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5938" y="4341813"/>
            <a:ext cx="591026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9" tIns="45080" rIns="91769" bIns="45080"/>
          <a:lstStyle/>
          <a:p>
            <a:r>
              <a:rPr lang="en-US" altLang="en-US">
                <a:ea typeface="ＭＳ Ｐゴシック" panose="020B0600070205080204" pitchFamily="34" charset="-128"/>
              </a:rPr>
              <a:t>5. The data to be output are kept in the computer’s memory  until ...</a:t>
            </a:r>
          </a:p>
        </p:txBody>
      </p:sp>
      <p:sp>
        <p:nvSpPr>
          <p:cNvPr id="292868" name="Rectangle 3">
            <a:extLst>
              <a:ext uri="{FF2B5EF4-FFF2-40B4-BE49-F238E27FC236}">
                <a16:creationId xmlns:a16="http://schemas.microsoft.com/office/drawing/2014/main" id="{BFB16E50-4930-41BD-BBC0-C6DA9685ED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3638" y="588963"/>
            <a:ext cx="4551362" cy="3414712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7">
            <a:extLst>
              <a:ext uri="{FF2B5EF4-FFF2-40B4-BE49-F238E27FC236}">
                <a16:creationId xmlns:a16="http://schemas.microsoft.com/office/drawing/2014/main" id="{25DAA34B-676E-4F84-8D3B-8814DAD3B2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FBCE43-33CD-45FD-A8CD-8605184B75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4915" name="Rectangle 2">
            <a:extLst>
              <a:ext uri="{FF2B5EF4-FFF2-40B4-BE49-F238E27FC236}">
                <a16:creationId xmlns:a16="http://schemas.microsoft.com/office/drawing/2014/main" id="{7E4CCF76-0991-4608-914F-B1DB348FE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5938" y="4341813"/>
            <a:ext cx="591026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9" tIns="45080" rIns="91769" bIns="45080"/>
          <a:lstStyle/>
          <a:p>
            <a:r>
              <a:rPr lang="en-US" altLang="en-US">
                <a:ea typeface="ＭＳ Ｐゴシック" panose="020B0600070205080204" pitchFamily="34" charset="-128"/>
              </a:rPr>
              <a:t>1. The output device outputs the data in the memory to the output medium.</a:t>
            </a:r>
          </a:p>
        </p:txBody>
      </p:sp>
      <p:sp>
        <p:nvSpPr>
          <p:cNvPr id="294916" name="Rectangle 3">
            <a:extLst>
              <a:ext uri="{FF2B5EF4-FFF2-40B4-BE49-F238E27FC236}">
                <a16:creationId xmlns:a16="http://schemas.microsoft.com/office/drawing/2014/main" id="{85BAAD53-961A-4DFE-A04C-5DD5E8DB53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3638" y="588963"/>
            <a:ext cx="4551362" cy="3414712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ECBC6D55-692A-4D93-9C23-739E6E6B87B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24757E59-A391-4915-BAA7-8CF62C33052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AC70FB-D8B0-4912-AF6D-08E77787BBB7}" type="datetime4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August 19,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468" name="Rectangle 6">
            <a:extLst>
              <a:ext uri="{FF2B5EF4-FFF2-40B4-BE49-F238E27FC236}">
                <a16:creationId xmlns:a16="http://schemas.microsoft.com/office/drawing/2014/main" id="{124CDFF9-50EE-4E1E-9784-BC6796290B8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2469" name="Rectangle 7">
            <a:extLst>
              <a:ext uri="{FF2B5EF4-FFF2-40B4-BE49-F238E27FC236}">
                <a16:creationId xmlns:a16="http://schemas.microsoft.com/office/drawing/2014/main" id="{9AB2FAC7-B5EB-4C88-A094-1C366D99BA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9628AB-2EA9-4880-BCCD-46B07F0D3DF3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0038" name="Rectangle 2">
            <a:extLst>
              <a:ext uri="{FF2B5EF4-FFF2-40B4-BE49-F238E27FC236}">
                <a16:creationId xmlns:a16="http://schemas.microsoft.com/office/drawing/2014/main" id="{C296D3F9-1295-4A54-A9B0-2979B8E772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9" name="Rectangle 3">
            <a:extLst>
              <a:ext uri="{FF2B5EF4-FFF2-40B4-BE49-F238E27FC236}">
                <a16:creationId xmlns:a16="http://schemas.microsoft.com/office/drawing/2014/main" id="{F80AE6DE-B834-4912-929A-A5F8547B61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777875"/>
            <a:ext cx="5087938" cy="3816350"/>
          </a:xfrm>
          <a:ln/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A49D4F7D-9CA4-42C1-968C-6B9A2D793B4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C30889AF-6285-4EF9-AD72-7A267948B84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B1EC6D-BDB2-47AD-9838-FF628D1BDC2E}" type="datetime4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August 19,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3492" name="Rectangle 6">
            <a:extLst>
              <a:ext uri="{FF2B5EF4-FFF2-40B4-BE49-F238E27FC236}">
                <a16:creationId xmlns:a16="http://schemas.microsoft.com/office/drawing/2014/main" id="{B9D731A9-0DE0-486A-AE46-2A8C46D8599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3493" name="Rectangle 7">
            <a:extLst>
              <a:ext uri="{FF2B5EF4-FFF2-40B4-BE49-F238E27FC236}">
                <a16:creationId xmlns:a16="http://schemas.microsoft.com/office/drawing/2014/main" id="{822A3881-0AD8-462F-BE80-7F2EA292AE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024FF2-1463-4BF5-9AC8-D23AE8103DDA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2086" name="Rectangle 2">
            <a:extLst>
              <a:ext uri="{FF2B5EF4-FFF2-40B4-BE49-F238E27FC236}">
                <a16:creationId xmlns:a16="http://schemas.microsoft.com/office/drawing/2014/main" id="{977CA39F-A7CA-40C8-951F-25C3D9E797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7" name="Rectangle 3">
            <a:extLst>
              <a:ext uri="{FF2B5EF4-FFF2-40B4-BE49-F238E27FC236}">
                <a16:creationId xmlns:a16="http://schemas.microsoft.com/office/drawing/2014/main" id="{F70F75AB-0781-4B3D-8DBA-DC464FCE24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287029C2-4CB1-4760-AD37-B2BCEB82D6B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FA101BF8-E173-4690-80A3-CBA5A7A5134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1CB6F7-2BC1-4724-819F-275168E50B04}" type="datetime4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August 19,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4516" name="Rectangle 6">
            <a:extLst>
              <a:ext uri="{FF2B5EF4-FFF2-40B4-BE49-F238E27FC236}">
                <a16:creationId xmlns:a16="http://schemas.microsoft.com/office/drawing/2014/main" id="{7DBC218B-272E-4665-BBDD-33ED2096B31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4517" name="Rectangle 7">
            <a:extLst>
              <a:ext uri="{FF2B5EF4-FFF2-40B4-BE49-F238E27FC236}">
                <a16:creationId xmlns:a16="http://schemas.microsoft.com/office/drawing/2014/main" id="{9A14464C-ECCF-421F-A7E9-3AFE6D26F1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A11F2D-4D41-4CFD-B3CD-7D779CEB579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4134" name="Rectangle 2">
            <a:extLst>
              <a:ext uri="{FF2B5EF4-FFF2-40B4-BE49-F238E27FC236}">
                <a16:creationId xmlns:a16="http://schemas.microsoft.com/office/drawing/2014/main" id="{245FD0E7-E96B-44C9-8200-5802B6DDED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5" name="Rectangle 3">
            <a:extLst>
              <a:ext uri="{FF2B5EF4-FFF2-40B4-BE49-F238E27FC236}">
                <a16:creationId xmlns:a16="http://schemas.microsoft.com/office/drawing/2014/main" id="{80EB0EEC-C4C3-4A85-B992-A41F76B47A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025F0E29-9DF1-44A6-9063-6FCC2ABC49A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1E3A4F10-8B03-489C-B7A9-FE13780A8A9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2CBB01-F527-4425-BFE2-8A5F3B4FEE20}" type="datetime4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August 19,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0" name="Rectangle 6">
            <a:extLst>
              <a:ext uri="{FF2B5EF4-FFF2-40B4-BE49-F238E27FC236}">
                <a16:creationId xmlns:a16="http://schemas.microsoft.com/office/drawing/2014/main" id="{6A556E07-CACC-42E9-BA2B-12AB5E33B69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5541" name="Rectangle 7">
            <a:extLst>
              <a:ext uri="{FF2B5EF4-FFF2-40B4-BE49-F238E27FC236}">
                <a16:creationId xmlns:a16="http://schemas.microsoft.com/office/drawing/2014/main" id="{A807BBD8-00B9-4392-B0AF-188D093F72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6B56E1-7A2E-47FE-A3C4-EE01A64D97E5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6182" name="Rectangle 2">
            <a:extLst>
              <a:ext uri="{FF2B5EF4-FFF2-40B4-BE49-F238E27FC236}">
                <a16:creationId xmlns:a16="http://schemas.microsoft.com/office/drawing/2014/main" id="{865983EA-5526-414E-A899-0692EBBFC6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83" name="Rectangle 3">
            <a:extLst>
              <a:ext uri="{FF2B5EF4-FFF2-40B4-BE49-F238E27FC236}">
                <a16:creationId xmlns:a16="http://schemas.microsoft.com/office/drawing/2014/main" id="{A1CB6CDF-B1D4-4437-A868-A5AEC492C4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15F15456-1AD7-4C11-B1B6-61369213DDF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62C40563-C8F0-41D3-A20F-D7279526619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89549A-AE91-47C6-8AF9-AE77AB2E3C50}" type="datetime4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August 19,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6564" name="Rectangle 6">
            <a:extLst>
              <a:ext uri="{FF2B5EF4-FFF2-40B4-BE49-F238E27FC236}">
                <a16:creationId xmlns:a16="http://schemas.microsoft.com/office/drawing/2014/main" id="{FFC960BB-FF28-4730-ADF4-205AB0DB714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6565" name="Rectangle 7">
            <a:extLst>
              <a:ext uri="{FF2B5EF4-FFF2-40B4-BE49-F238E27FC236}">
                <a16:creationId xmlns:a16="http://schemas.microsoft.com/office/drawing/2014/main" id="{B03FDBE8-B43A-4B69-BCBF-F62D8A7E1C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DBC7B6-3A06-4440-B921-AEBFCF604889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8230" name="Rectangle 2">
            <a:extLst>
              <a:ext uri="{FF2B5EF4-FFF2-40B4-BE49-F238E27FC236}">
                <a16:creationId xmlns:a16="http://schemas.microsoft.com/office/drawing/2014/main" id="{02E8371D-EEB0-4A49-A465-7FE9F2B262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31" name="Rectangle 3">
            <a:extLst>
              <a:ext uri="{FF2B5EF4-FFF2-40B4-BE49-F238E27FC236}">
                <a16:creationId xmlns:a16="http://schemas.microsoft.com/office/drawing/2014/main" id="{CCD99478-6339-4520-BDD4-64F79B4177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3DB36C91-DE49-40E1-AFA0-3539218646A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D4DC321F-BE45-4DC7-9331-FC4168D9034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085486-DA10-4758-92DB-7BCFFC01E30B}" type="datetime4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August 19,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7588" name="Rectangle 6">
            <a:extLst>
              <a:ext uri="{FF2B5EF4-FFF2-40B4-BE49-F238E27FC236}">
                <a16:creationId xmlns:a16="http://schemas.microsoft.com/office/drawing/2014/main" id="{041D6851-C684-47AF-9E2C-2F28DE50493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7589" name="Rectangle 7">
            <a:extLst>
              <a:ext uri="{FF2B5EF4-FFF2-40B4-BE49-F238E27FC236}">
                <a16:creationId xmlns:a16="http://schemas.microsoft.com/office/drawing/2014/main" id="{5EAAA52C-145E-4943-B8F1-75BDEAFAF4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C1D219-D1ED-4D0B-B3DA-F1D35E362CE6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0278" name="Rectangle 2">
            <a:extLst>
              <a:ext uri="{FF2B5EF4-FFF2-40B4-BE49-F238E27FC236}">
                <a16:creationId xmlns:a16="http://schemas.microsoft.com/office/drawing/2014/main" id="{D795FBF7-0E88-49A0-9D93-193FF840B9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9" name="Rectangle 3">
            <a:extLst>
              <a:ext uri="{FF2B5EF4-FFF2-40B4-BE49-F238E27FC236}">
                <a16:creationId xmlns:a16="http://schemas.microsoft.com/office/drawing/2014/main" id="{656440F8-13E6-47EB-91FF-6C48057F0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3DB685A9-56BD-4F9C-8097-5E32C956A8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3963FF52-85DE-4E66-A66F-C7B58175369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9DB6AF-DCED-4027-B026-00E7968F3418}" type="datetime4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August 19,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36" name="Rectangle 6">
            <a:extLst>
              <a:ext uri="{FF2B5EF4-FFF2-40B4-BE49-F238E27FC236}">
                <a16:creationId xmlns:a16="http://schemas.microsoft.com/office/drawing/2014/main" id="{4BE15F2D-696C-4D25-AF47-270C671F15E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9637" name="Rectangle 7">
            <a:extLst>
              <a:ext uri="{FF2B5EF4-FFF2-40B4-BE49-F238E27FC236}">
                <a16:creationId xmlns:a16="http://schemas.microsoft.com/office/drawing/2014/main" id="{C46C9037-3F09-402B-A0EC-C8C3365098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ABB30F-7B62-424A-B9F2-D28E28C16EAD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2326" name="Rectangle 2">
            <a:extLst>
              <a:ext uri="{FF2B5EF4-FFF2-40B4-BE49-F238E27FC236}">
                <a16:creationId xmlns:a16="http://schemas.microsoft.com/office/drawing/2014/main" id="{44A21C43-BD2B-4BB5-AA10-3B60A809A5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3">
            <a:extLst>
              <a:ext uri="{FF2B5EF4-FFF2-40B4-BE49-F238E27FC236}">
                <a16:creationId xmlns:a16="http://schemas.microsoft.com/office/drawing/2014/main" id="{30F46997-3ECD-49E3-9498-68CA99AE07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8567DCCC-27F4-4F4A-B81B-025CB3F745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96EAB0B6-AA10-46F2-84E5-4CCB26BC70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9562E6-8766-477B-B1D7-232BF41767DA}" type="datetime4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August 19,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0660" name="Rectangle 6">
            <a:extLst>
              <a:ext uri="{FF2B5EF4-FFF2-40B4-BE49-F238E27FC236}">
                <a16:creationId xmlns:a16="http://schemas.microsoft.com/office/drawing/2014/main" id="{CCA22FEB-74FA-47E7-92DD-37902699437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70661" name="Rectangle 7">
            <a:extLst>
              <a:ext uri="{FF2B5EF4-FFF2-40B4-BE49-F238E27FC236}">
                <a16:creationId xmlns:a16="http://schemas.microsoft.com/office/drawing/2014/main" id="{94258F4A-D13A-47D8-B1C0-F42FA7A9A0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D1141E-609F-4DA9-B41E-7AC625EB18CE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4374" name="Rectangle 2">
            <a:extLst>
              <a:ext uri="{FF2B5EF4-FFF2-40B4-BE49-F238E27FC236}">
                <a16:creationId xmlns:a16="http://schemas.microsoft.com/office/drawing/2014/main" id="{67FAA3C6-EB00-4979-AD18-B4FC3194C9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5" name="Rectangle 3">
            <a:extLst>
              <a:ext uri="{FF2B5EF4-FFF2-40B4-BE49-F238E27FC236}">
                <a16:creationId xmlns:a16="http://schemas.microsoft.com/office/drawing/2014/main" id="{15B62E90-F7C0-48F3-9DE3-1E7CDADBE3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CC160093-B11E-4057-B01D-CAEA36998E3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69615146-1339-4DE0-9033-9C4E2EEAE17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F91198-F925-4CE8-AD08-8F46AF9CFF60}" type="datetime4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August 19,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684" name="Rectangle 6">
            <a:extLst>
              <a:ext uri="{FF2B5EF4-FFF2-40B4-BE49-F238E27FC236}">
                <a16:creationId xmlns:a16="http://schemas.microsoft.com/office/drawing/2014/main" id="{8202411F-E60A-4C23-ACB7-599AD41D5C1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71685" name="Rectangle 7">
            <a:extLst>
              <a:ext uri="{FF2B5EF4-FFF2-40B4-BE49-F238E27FC236}">
                <a16:creationId xmlns:a16="http://schemas.microsoft.com/office/drawing/2014/main" id="{19999130-6A0E-4EB4-8483-BFA54D61D6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150EFA-48E8-42CA-BF60-B3659B7093D7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6422" name="Rectangle 2">
            <a:extLst>
              <a:ext uri="{FF2B5EF4-FFF2-40B4-BE49-F238E27FC236}">
                <a16:creationId xmlns:a16="http://schemas.microsoft.com/office/drawing/2014/main" id="{EC48D978-3375-4774-8FAD-7F5A0080F1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23" name="Rectangle 3">
            <a:extLst>
              <a:ext uri="{FF2B5EF4-FFF2-40B4-BE49-F238E27FC236}">
                <a16:creationId xmlns:a16="http://schemas.microsoft.com/office/drawing/2014/main" id="{9015D31E-7574-4FF0-BC7E-AFCABB7A82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>
            <a:extLst>
              <a:ext uri="{FF2B5EF4-FFF2-40B4-BE49-F238E27FC236}">
                <a16:creationId xmlns:a16="http://schemas.microsoft.com/office/drawing/2014/main" id="{BC1863F9-B3C4-42E9-9C46-50BB26138D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>
            <a:extLst>
              <a:ext uri="{FF2B5EF4-FFF2-40B4-BE49-F238E27FC236}">
                <a16:creationId xmlns:a16="http://schemas.microsoft.com/office/drawing/2014/main" id="{87AD67CE-04AC-4918-8572-AF9BBD0030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9CC88F23-E35A-4CA3-8D20-A6093C94B31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313D01E1-1CA5-4FBE-868C-192581DAD31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B0BA0C-1D4E-446B-808A-407A7D93E590}" type="datetime4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August 19,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988" name="Rectangle 6">
            <a:extLst>
              <a:ext uri="{FF2B5EF4-FFF2-40B4-BE49-F238E27FC236}">
                <a16:creationId xmlns:a16="http://schemas.microsoft.com/office/drawing/2014/main" id="{1A8A3E2B-791B-49C6-844D-CF785E829EA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342021" name="Rectangle 7">
            <a:extLst>
              <a:ext uri="{FF2B5EF4-FFF2-40B4-BE49-F238E27FC236}">
                <a16:creationId xmlns:a16="http://schemas.microsoft.com/office/drawing/2014/main" id="{2AD579DF-E04F-463F-83A6-7E0024683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C15BF0-5906-4B2A-AD37-8B8AE4492B0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2022" name="Rectangle 2">
            <a:extLst>
              <a:ext uri="{FF2B5EF4-FFF2-40B4-BE49-F238E27FC236}">
                <a16:creationId xmlns:a16="http://schemas.microsoft.com/office/drawing/2014/main" id="{B8FFDBDB-6CE2-4507-9D52-384CD07693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23" name="Rectangle 3">
            <a:extLst>
              <a:ext uri="{FF2B5EF4-FFF2-40B4-BE49-F238E27FC236}">
                <a16:creationId xmlns:a16="http://schemas.microsoft.com/office/drawing/2014/main" id="{4C6FF32D-4C2E-4543-B696-554A5FAF6C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77EA1D-C78E-4A0D-970C-F8B4F41EA450}" type="datetime4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August 19, 2021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78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378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173A93-A3F6-448D-96BD-94D11B0632A0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78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>
            <a:extLst>
              <a:ext uri="{FF2B5EF4-FFF2-40B4-BE49-F238E27FC236}">
                <a16:creationId xmlns:a16="http://schemas.microsoft.com/office/drawing/2014/main" id="{C0F963F4-6425-4987-A770-EAB8174C5E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>
            <a:extLst>
              <a:ext uri="{FF2B5EF4-FFF2-40B4-BE49-F238E27FC236}">
                <a16:creationId xmlns:a16="http://schemas.microsoft.com/office/drawing/2014/main" id="{19F87319-11CB-490C-A978-8EAD2C625F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4AF3FF0-AFC8-4AC0-B897-C00E9B356E3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722C5F8-1E12-4888-9604-928E4C7A80A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B0BA0C-1D4E-446B-808A-407A7D93E590}" type="datetime4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August 19,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988" name="Rectangle 6">
            <a:extLst>
              <a:ext uri="{FF2B5EF4-FFF2-40B4-BE49-F238E27FC236}">
                <a16:creationId xmlns:a16="http://schemas.microsoft.com/office/drawing/2014/main" id="{AC9B8D86-6E15-4659-B71C-6083C27BB06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346117" name="Rectangle 7">
            <a:extLst>
              <a:ext uri="{FF2B5EF4-FFF2-40B4-BE49-F238E27FC236}">
                <a16:creationId xmlns:a16="http://schemas.microsoft.com/office/drawing/2014/main" id="{4CDC6128-04A1-4EB6-B2B3-6F6A4E37F0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FAECBD-4189-4C05-B8FD-162BEB67854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6118" name="Rectangle 2">
            <a:extLst>
              <a:ext uri="{FF2B5EF4-FFF2-40B4-BE49-F238E27FC236}">
                <a16:creationId xmlns:a16="http://schemas.microsoft.com/office/drawing/2014/main" id="{DAB46894-4587-437A-8338-7F304E85AC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9" name="Rectangle 3">
            <a:extLst>
              <a:ext uri="{FF2B5EF4-FFF2-40B4-BE49-F238E27FC236}">
                <a16:creationId xmlns:a16="http://schemas.microsoft.com/office/drawing/2014/main" id="{D93DB364-F01E-4C36-8EC8-4395D2ABE6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42889E63-DF36-4D9E-9FA5-66E9EE3DB42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4B87A1B6-9FB6-4778-8192-E66F48148D5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C51190-510C-4DF1-85FC-30A48AEA98FA}" type="datetime3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 August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0596" name="Rectangle 6">
            <a:extLst>
              <a:ext uri="{FF2B5EF4-FFF2-40B4-BE49-F238E27FC236}">
                <a16:creationId xmlns:a16="http://schemas.microsoft.com/office/drawing/2014/main" id="{B4D7AB72-118E-4191-A554-56FEB066D95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348165" name="Rectangle 7">
            <a:extLst>
              <a:ext uri="{FF2B5EF4-FFF2-40B4-BE49-F238E27FC236}">
                <a16:creationId xmlns:a16="http://schemas.microsoft.com/office/drawing/2014/main" id="{B51DD3E8-4707-49BC-B033-9177570EF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957A9A-AEB8-4F2B-B8A2-9804B92A494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8166" name="Rectangle 2">
            <a:extLst>
              <a:ext uri="{FF2B5EF4-FFF2-40B4-BE49-F238E27FC236}">
                <a16:creationId xmlns:a16="http://schemas.microsoft.com/office/drawing/2014/main" id="{52FECAA2-F1DF-44A0-A62D-68BB4D7B5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7" name="Rectangle 3">
            <a:extLst>
              <a:ext uri="{FF2B5EF4-FFF2-40B4-BE49-F238E27FC236}">
                <a16:creationId xmlns:a16="http://schemas.microsoft.com/office/drawing/2014/main" id="{23508FC0-880F-4819-980C-4416B66B11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2D09E72C-CAFC-4D9D-934C-77E8F9483C7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F12F3C62-D59E-4A9A-A46B-F2C6089C02F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34991B-09C2-4207-B036-14DE9066FC78}" type="datetime3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 August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404" name="Rectangle 6">
            <a:extLst>
              <a:ext uri="{FF2B5EF4-FFF2-40B4-BE49-F238E27FC236}">
                <a16:creationId xmlns:a16="http://schemas.microsoft.com/office/drawing/2014/main" id="{A07EE6E6-AB3B-4F69-9CE5-8DF282A173E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102405" name="Rectangle 7">
            <a:extLst>
              <a:ext uri="{FF2B5EF4-FFF2-40B4-BE49-F238E27FC236}">
                <a16:creationId xmlns:a16="http://schemas.microsoft.com/office/drawing/2014/main" id="{F6053B54-7585-4ADB-8B6A-1166E9C6C4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9E0B70-36E0-44A7-B701-8711002FB2E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0214" name="Rectangle 2">
            <a:extLst>
              <a:ext uri="{FF2B5EF4-FFF2-40B4-BE49-F238E27FC236}">
                <a16:creationId xmlns:a16="http://schemas.microsoft.com/office/drawing/2014/main" id="{B09D0E53-8378-41EB-9993-F69BFF9FF2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5" name="Rectangle 3">
            <a:extLst>
              <a:ext uri="{FF2B5EF4-FFF2-40B4-BE49-F238E27FC236}">
                <a16:creationId xmlns:a16="http://schemas.microsoft.com/office/drawing/2014/main" id="{ADEB80A9-0154-43B4-A983-6FDFA587D8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5B7AE53B-DD02-49CF-8747-9FEA3B96DCE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1F945BE0-8F8F-4886-847E-9B05F5D2F67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D86BC9-4532-42B7-9D9B-2BB5D203A203}" type="datetime3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 August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4452" name="Rectangle 6">
            <a:extLst>
              <a:ext uri="{FF2B5EF4-FFF2-40B4-BE49-F238E27FC236}">
                <a16:creationId xmlns:a16="http://schemas.microsoft.com/office/drawing/2014/main" id="{E761BB62-4E82-42B9-8DE5-1C54BDBC54E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104453" name="Rectangle 7">
            <a:extLst>
              <a:ext uri="{FF2B5EF4-FFF2-40B4-BE49-F238E27FC236}">
                <a16:creationId xmlns:a16="http://schemas.microsoft.com/office/drawing/2014/main" id="{66A6E846-4CD9-4974-8A1A-BF8045AFC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60EB30-7B6F-4476-A96F-8C207BF6C61F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2262" name="Rectangle 2">
            <a:extLst>
              <a:ext uri="{FF2B5EF4-FFF2-40B4-BE49-F238E27FC236}">
                <a16:creationId xmlns:a16="http://schemas.microsoft.com/office/drawing/2014/main" id="{2C494CF4-5A60-4CDF-86E0-520392494A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63" name="Rectangle 3">
            <a:extLst>
              <a:ext uri="{FF2B5EF4-FFF2-40B4-BE49-F238E27FC236}">
                <a16:creationId xmlns:a16="http://schemas.microsoft.com/office/drawing/2014/main" id="{98601542-BB30-44D5-9AA6-66CED79058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9DC04DDC-BB2A-4435-B665-944EED302CA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E1F9299E-D778-432C-ACBF-0431431275B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857A52-B659-44B4-B581-F63B7C2C5F55}" type="datetime3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 August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5476" name="Rectangle 6">
            <a:extLst>
              <a:ext uri="{FF2B5EF4-FFF2-40B4-BE49-F238E27FC236}">
                <a16:creationId xmlns:a16="http://schemas.microsoft.com/office/drawing/2014/main" id="{CBB5DCDA-839F-4774-A513-094B11AAFE7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105477" name="Rectangle 7">
            <a:extLst>
              <a:ext uri="{FF2B5EF4-FFF2-40B4-BE49-F238E27FC236}">
                <a16:creationId xmlns:a16="http://schemas.microsoft.com/office/drawing/2014/main" id="{5492049F-960B-42DD-BC80-A66051BC09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F573F9-BA33-47B9-916D-0DCBEB3CACDB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4310" name="Rectangle 2">
            <a:extLst>
              <a:ext uri="{FF2B5EF4-FFF2-40B4-BE49-F238E27FC236}">
                <a16:creationId xmlns:a16="http://schemas.microsoft.com/office/drawing/2014/main" id="{BA8EDBBF-95C5-4EB7-BFCD-1B9970A2AE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11" name="Rectangle 3">
            <a:extLst>
              <a:ext uri="{FF2B5EF4-FFF2-40B4-BE49-F238E27FC236}">
                <a16:creationId xmlns:a16="http://schemas.microsoft.com/office/drawing/2014/main" id="{F0DEC0A7-E8E6-49F9-A99E-0FF0F9585E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4910482E-EB89-4CF5-B786-BF6E076F1AC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1D1D4E6-D4C6-4BD5-91C5-8C147C0657F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CC15FF-B12E-4461-B36B-C494F7DDE21E}" type="datetime3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 August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6500" name="Rectangle 6">
            <a:extLst>
              <a:ext uri="{FF2B5EF4-FFF2-40B4-BE49-F238E27FC236}">
                <a16:creationId xmlns:a16="http://schemas.microsoft.com/office/drawing/2014/main" id="{F80DE476-7216-49A2-A183-01D2DF12FB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106501" name="Rectangle 7">
            <a:extLst>
              <a:ext uri="{FF2B5EF4-FFF2-40B4-BE49-F238E27FC236}">
                <a16:creationId xmlns:a16="http://schemas.microsoft.com/office/drawing/2014/main" id="{B67439F0-4510-4FFD-A548-BE82F5099E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59CDF-A939-4FFC-9E7D-69ACDA32D20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6358" name="Rectangle 2">
            <a:extLst>
              <a:ext uri="{FF2B5EF4-FFF2-40B4-BE49-F238E27FC236}">
                <a16:creationId xmlns:a16="http://schemas.microsoft.com/office/drawing/2014/main" id="{1E574C3D-92D4-4FFB-B0DF-03FBB04784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9" name="Rectangle 3">
            <a:extLst>
              <a:ext uri="{FF2B5EF4-FFF2-40B4-BE49-F238E27FC236}">
                <a16:creationId xmlns:a16="http://schemas.microsoft.com/office/drawing/2014/main" id="{6BD82234-4C35-4078-A5B6-796477F6D1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772D27C8-451D-442F-81A6-539214C76BA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2BF1E37D-5383-4D77-9358-22F0AF9907E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C1C26A-666B-4E54-A8F9-6853CE97A2AE}" type="datetime3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 August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9572" name="Rectangle 6">
            <a:extLst>
              <a:ext uri="{FF2B5EF4-FFF2-40B4-BE49-F238E27FC236}">
                <a16:creationId xmlns:a16="http://schemas.microsoft.com/office/drawing/2014/main" id="{CFCD236B-499F-42FD-9401-40FA7837052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109573" name="Rectangle 7">
            <a:extLst>
              <a:ext uri="{FF2B5EF4-FFF2-40B4-BE49-F238E27FC236}">
                <a16:creationId xmlns:a16="http://schemas.microsoft.com/office/drawing/2014/main" id="{B7DDD8F9-5C50-4F6D-A231-84AFA6CB42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3347B1-1BD8-4D42-89A6-352C2A14AB79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8406" name="Rectangle 2">
            <a:extLst>
              <a:ext uri="{FF2B5EF4-FFF2-40B4-BE49-F238E27FC236}">
                <a16:creationId xmlns:a16="http://schemas.microsoft.com/office/drawing/2014/main" id="{50FB36C6-3074-4AEB-B4C9-179B0CC9DD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7" name="Rectangle 3">
            <a:extLst>
              <a:ext uri="{FF2B5EF4-FFF2-40B4-BE49-F238E27FC236}">
                <a16:creationId xmlns:a16="http://schemas.microsoft.com/office/drawing/2014/main" id="{DF420DD7-8A29-4639-BCB6-BBC7370289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D02368C-41BB-428D-89ED-AFB9D20B286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BF230A8-6FA3-4150-827F-20B171E7C35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B0BA0C-1D4E-446B-808A-407A7D93E590}" type="datetime4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August 19,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988" name="Rectangle 6">
            <a:extLst>
              <a:ext uri="{FF2B5EF4-FFF2-40B4-BE49-F238E27FC236}">
                <a16:creationId xmlns:a16="http://schemas.microsoft.com/office/drawing/2014/main" id="{90475EB9-CBFB-4ACD-BC27-1DBB6231911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362501" name="Rectangle 7">
            <a:extLst>
              <a:ext uri="{FF2B5EF4-FFF2-40B4-BE49-F238E27FC236}">
                <a16:creationId xmlns:a16="http://schemas.microsoft.com/office/drawing/2014/main" id="{A252F83C-1DCA-4834-B115-08A50FFC33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31EE8F-C4F1-4B9D-BCAF-F920C61F2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2502" name="Rectangle 2">
            <a:extLst>
              <a:ext uri="{FF2B5EF4-FFF2-40B4-BE49-F238E27FC236}">
                <a16:creationId xmlns:a16="http://schemas.microsoft.com/office/drawing/2014/main" id="{39CFE5A8-22DA-4F07-9D78-C77D5E6704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2503" name="Rectangle 3">
            <a:extLst>
              <a:ext uri="{FF2B5EF4-FFF2-40B4-BE49-F238E27FC236}">
                <a16:creationId xmlns:a16="http://schemas.microsoft.com/office/drawing/2014/main" id="{FABB0E2A-AAC0-4710-B676-7E980DB77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155D629A-322A-45A2-9B96-DC6792C50DE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8B420DC-5562-478B-91DB-54044AD31B1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F43975-AA79-4BCE-A66E-D45D530CEE87}" type="datetime4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August 19,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6868" name="Rectangle 6">
            <a:extLst>
              <a:ext uri="{FF2B5EF4-FFF2-40B4-BE49-F238E27FC236}">
                <a16:creationId xmlns:a16="http://schemas.microsoft.com/office/drawing/2014/main" id="{DF87D248-77CF-4BF6-B917-998F4FE85D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364549" name="Rectangle 7">
            <a:extLst>
              <a:ext uri="{FF2B5EF4-FFF2-40B4-BE49-F238E27FC236}">
                <a16:creationId xmlns:a16="http://schemas.microsoft.com/office/drawing/2014/main" id="{F0A22899-01AD-425E-9DED-F5832D16DD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FE9C31-B2CD-4F3A-894E-4661D862710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4550" name="Rectangle 2">
            <a:extLst>
              <a:ext uri="{FF2B5EF4-FFF2-40B4-BE49-F238E27FC236}">
                <a16:creationId xmlns:a16="http://schemas.microsoft.com/office/drawing/2014/main" id="{2BB25D67-F3BC-403F-9FBE-E9FA7FE670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51" name="Rectangle 3">
            <a:extLst>
              <a:ext uri="{FF2B5EF4-FFF2-40B4-BE49-F238E27FC236}">
                <a16:creationId xmlns:a16="http://schemas.microsoft.com/office/drawing/2014/main" id="{B65F5D9C-24DD-4DFA-930D-3ABFCCEFC4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939194-75CF-412A-BC37-8E07BB06130A}" type="datetime4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August 19, 2021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89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389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4988F0-DDB2-4211-89E7-D9498AF08F9B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89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46CC2DE-B34E-41CC-A43F-121000D3A78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ACF50857-B709-45C4-A6F0-BB7994943BE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08C92A-9D3F-456C-84B1-A1B8C65DDB4F}" type="datetime4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August 19,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1204" name="Rectangle 6">
            <a:extLst>
              <a:ext uri="{FF2B5EF4-FFF2-40B4-BE49-F238E27FC236}">
                <a16:creationId xmlns:a16="http://schemas.microsoft.com/office/drawing/2014/main" id="{99B5B2C8-4741-41E2-A40A-C8910B4243D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366597" name="Rectangle 7">
            <a:extLst>
              <a:ext uri="{FF2B5EF4-FFF2-40B4-BE49-F238E27FC236}">
                <a16:creationId xmlns:a16="http://schemas.microsoft.com/office/drawing/2014/main" id="{552617A2-1B59-441E-8010-FC503344AF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08F9E4-4106-4364-8DCF-8B774649889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6598" name="Rectangle 2">
            <a:extLst>
              <a:ext uri="{FF2B5EF4-FFF2-40B4-BE49-F238E27FC236}">
                <a16:creationId xmlns:a16="http://schemas.microsoft.com/office/drawing/2014/main" id="{215198EE-C515-49E0-BBDB-41CDACBA39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9" name="Rectangle 3">
            <a:extLst>
              <a:ext uri="{FF2B5EF4-FFF2-40B4-BE49-F238E27FC236}">
                <a16:creationId xmlns:a16="http://schemas.microsoft.com/office/drawing/2014/main" id="{630E6109-1C06-41CE-B20D-33EF2F50CB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77FDEE-1376-41CC-851B-77C887702F9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689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899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/>
              <a:t>Good Morning! </a:t>
            </a:r>
          </a:p>
          <a:p>
            <a:r>
              <a:rPr lang="en-US"/>
              <a:t>The title of today’s talk is “On some Planar Partitioning Problems”.</a:t>
            </a:r>
          </a:p>
        </p:txBody>
      </p:sp>
    </p:spTree>
    <p:extLst>
      <p:ext uri="{BB962C8B-B14F-4D97-AF65-F5344CB8AC3E}">
        <p14:creationId xmlns:p14="http://schemas.microsoft.com/office/powerpoint/2010/main" val="3628256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>
            <a:extLst>
              <a:ext uri="{FF2B5EF4-FFF2-40B4-BE49-F238E27FC236}">
                <a16:creationId xmlns:a16="http://schemas.microsoft.com/office/drawing/2014/main" id="{77BE9EBF-73C3-403C-82E0-CE43494893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0FD4F2-113B-414D-9D77-498BAFB8228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6787" name="Rectangle 1026">
            <a:extLst>
              <a:ext uri="{FF2B5EF4-FFF2-40B4-BE49-F238E27FC236}">
                <a16:creationId xmlns:a16="http://schemas.microsoft.com/office/drawing/2014/main" id="{4F685B30-8C28-46DE-9787-BF986B33AD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6788" name="Rectangle 1027">
            <a:extLst>
              <a:ext uri="{FF2B5EF4-FFF2-40B4-BE49-F238E27FC236}">
                <a16:creationId xmlns:a16="http://schemas.microsoft.com/office/drawing/2014/main" id="{ED2F091A-B968-4330-9AF3-17F7ABC8C8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/>
              <a:t>Good Morning! </a:t>
            </a:r>
          </a:p>
          <a:p>
            <a:r>
              <a:rPr lang="en-US" altLang="en-US"/>
              <a:t>The title of today’s talk is “On some Planar Partitioning Problems”.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>
            <a:extLst>
              <a:ext uri="{FF2B5EF4-FFF2-40B4-BE49-F238E27FC236}">
                <a16:creationId xmlns:a16="http://schemas.microsoft.com/office/drawing/2014/main" id="{01FF9CB2-ACAD-41E7-8CEB-794CC71874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695325"/>
            <a:ext cx="4545012" cy="3409950"/>
          </a:xfrm>
          <a:ln/>
        </p:spPr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658B939A-CD71-48E2-80E6-9EB8D7BA7C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820C2-C560-42AD-9D01-1A0B1F8615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74435" name="Notes Placeholder 2">
            <a:extLst>
              <a:ext uri="{FF2B5EF4-FFF2-40B4-BE49-F238E27FC236}">
                <a16:creationId xmlns:a16="http://schemas.microsoft.com/office/drawing/2014/main" id="{ED7F196B-1730-433A-9454-26A5C6DB5A9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7">
            <a:extLst>
              <a:ext uri="{FF2B5EF4-FFF2-40B4-BE49-F238E27FC236}">
                <a16:creationId xmlns:a16="http://schemas.microsoft.com/office/drawing/2014/main" id="{34F1A42D-DD2B-4ACF-B79B-646CEE09C5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9AB960-4135-45A8-BC91-2D4F1FEEE9D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483" name="Rectangle 2">
            <a:extLst>
              <a:ext uri="{FF2B5EF4-FFF2-40B4-BE49-F238E27FC236}">
                <a16:creationId xmlns:a16="http://schemas.microsoft.com/office/drawing/2014/main" id="{75C0F79E-7A05-42C8-AC8F-819E671588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5938" y="4341813"/>
            <a:ext cx="591026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9" tIns="45080" rIns="91769" bIns="45080"/>
          <a:lstStyle/>
          <a:p>
            <a:r>
              <a:rPr lang="en-US" altLang="en-US">
                <a:ea typeface="ＭＳ Ｐゴシック" panose="020B0600070205080204" pitchFamily="34" charset="-128"/>
              </a:rPr>
              <a:t>1. The input devices bring the object code and input data from the outside world into the computer.</a:t>
            </a:r>
          </a:p>
        </p:txBody>
      </p:sp>
      <p:sp>
        <p:nvSpPr>
          <p:cNvPr id="276484" name="Rectangle 3">
            <a:extLst>
              <a:ext uri="{FF2B5EF4-FFF2-40B4-BE49-F238E27FC236}">
                <a16:creationId xmlns:a16="http://schemas.microsoft.com/office/drawing/2014/main" id="{A30748C0-F6D7-4AA9-B2E3-FF02133F8A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3638" y="588963"/>
            <a:ext cx="4551362" cy="3414712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C65C96FD-F294-4B05-BEF9-3B44D3FB10C8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88763292-6A54-4E52-B6D0-D8DB7E7491E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19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37" y="1978"/>
                </a:cxn>
                <a:cxn ang="0">
                  <a:pos x="5740" y="3273"/>
                </a:cxn>
                <a:cxn ang="0">
                  <a:pos x="5740" y="3267"/>
                </a:cxn>
                <a:cxn ang="0">
                  <a:pos x="3193" y="1816"/>
                </a:cxn>
                <a:cxn ang="0">
                  <a:pos x="3193" y="1816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66643C5-78C8-4DE4-8B27-A68954A3A53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63" y="1714"/>
                </a:cxn>
                <a:cxn ang="0">
                  <a:pos x="431" y="0"/>
                </a:cxn>
                <a:cxn ang="0">
                  <a:pos x="0" y="0"/>
                </a:cxn>
                <a:cxn ang="0">
                  <a:pos x="3086" y="1786"/>
                </a:cxn>
                <a:cxn ang="0">
                  <a:pos x="5591" y="3243"/>
                </a:cxn>
                <a:cxn ang="0">
                  <a:pos x="5591" y="3237"/>
                </a:cxn>
                <a:cxn ang="0">
                  <a:pos x="3163" y="1714"/>
                </a:cxn>
                <a:cxn ang="0">
                  <a:pos x="3163" y="1714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C6744A3-BCF9-4952-B9F8-443C2E51FCDB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4042" y="192"/>
                </a:cxn>
                <a:cxn ang="0">
                  <a:pos x="4042" y="144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0" y="156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36297260-7278-41E6-B146-F7876795366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674 w 1722"/>
                <a:gd name="T1" fmla="*/ 42 h 66"/>
                <a:gd name="T2" fmla="*/ 1674 w 1722"/>
                <a:gd name="T3" fmla="*/ 36 h 66"/>
                <a:gd name="T4" fmla="*/ 0 w 1722"/>
                <a:gd name="T5" fmla="*/ 0 h 66"/>
                <a:gd name="T6" fmla="*/ 0 w 1722"/>
                <a:gd name="T7" fmla="*/ 33 h 66"/>
                <a:gd name="T8" fmla="*/ 1674 w 1722"/>
                <a:gd name="T9" fmla="*/ 42 h 66"/>
                <a:gd name="T10" fmla="*/ 1674 w 1722"/>
                <a:gd name="T11" fmla="*/ 42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973F6799-8926-4217-B10B-BE326C79EA4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9" y="77"/>
                </a:cxn>
                <a:cxn ang="0">
                  <a:pos x="4789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EBEFA92-CC71-4A2A-BC8F-977A1A0D5B7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51 w 975"/>
                <a:gd name="T1" fmla="*/ 48 h 101"/>
                <a:gd name="T2" fmla="*/ 951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51 w 975"/>
                <a:gd name="T9" fmla="*/ 48 h 101"/>
                <a:gd name="T10" fmla="*/ 951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6CAE3BA-F319-48FC-B428-60F6D95688D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093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093 w 2141"/>
                <a:gd name="T7" fmla="*/ 0 h 198"/>
                <a:gd name="T8" fmla="*/ 2093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2550EE43-4FCF-42C8-8A03-6B7005B077A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23" y="42"/>
                </a:cxn>
                <a:cxn ang="0">
                  <a:pos x="3623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36907AD-F298-4D37-A559-05AF25E16EB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10 w 2517"/>
                <a:gd name="T1" fmla="*/ 276 h 276"/>
                <a:gd name="T2" fmla="*/ 2445 w 2517"/>
                <a:gd name="T3" fmla="*/ 204 h 276"/>
                <a:gd name="T4" fmla="*/ 2188 w 2517"/>
                <a:gd name="T5" fmla="*/ 0 h 276"/>
                <a:gd name="T6" fmla="*/ 0 w 2517"/>
                <a:gd name="T7" fmla="*/ 276 h 276"/>
                <a:gd name="T8" fmla="*/ 2110 w 2517"/>
                <a:gd name="T9" fmla="*/ 276 h 276"/>
                <a:gd name="T10" fmla="*/ 2110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4D339B5-C0EE-450A-968E-EFDCF842A62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5" y="126"/>
                </a:cxn>
                <a:cxn ang="0">
                  <a:pos x="1405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5" y="126"/>
                </a:cxn>
                <a:cxn ang="0">
                  <a:pos x="1405" y="126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CAD9476-289C-49A7-A71F-72E44DFF500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05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05 w 729"/>
                <a:gd name="T7" fmla="*/ 240 h 240"/>
                <a:gd name="T8" fmla="*/ 705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6320563D-CB68-4B80-962F-E51514E8E11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5" y="1672"/>
                </a:cxn>
                <a:cxn ang="0">
                  <a:pos x="5035" y="1666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6D00E86D-F93B-49E7-B82A-13CEAD825D0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05 w 729"/>
                <a:gd name="T1" fmla="*/ 318 h 318"/>
                <a:gd name="T2" fmla="*/ 705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05 w 729"/>
                <a:gd name="T9" fmla="*/ 318 h 318"/>
                <a:gd name="T10" fmla="*/ 705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D5B9E9F6-7604-4045-AE1E-A0A4E12F9E5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5" y="2188"/>
                </a:cxn>
                <a:cxn ang="0">
                  <a:pos x="5035" y="2134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991C58A-C591-41C5-AC8B-F8E2933B011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5" y="2727"/>
                </a:cxn>
                <a:cxn ang="0">
                  <a:pos x="3163" y="2704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1E62E40D-6AA4-4AC0-895D-D2BEFD6620D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E8202CD8-0BB0-47FD-825D-E23D9EC024B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48FB3D9B-5D17-46AE-8BCE-AD75DDA98F0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6" y="2680"/>
                </a:cxn>
                <a:cxn ang="0">
                  <a:pos x="3122" y="2590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69E05CE4-6553-44F2-A0F7-6533CAA7E24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C6D28A61-2B8E-4BDC-A7E4-9599D1DB041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7" y="2536"/>
                </a:cxn>
                <a:cxn ang="0">
                  <a:pos x="2517" y="2536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C6006D24-CB5E-4CB3-8FD0-4DC83EFC6A3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8" y="2482"/>
                </a:cxn>
                <a:cxn ang="0">
                  <a:pos x="2200" y="2476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30BBE030-DA02-4601-B959-3F382660A39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E4D8F942-39C7-4B37-AEE0-2FF233612DA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C3929635-2AF7-43F0-A0B3-BF58972C499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7" y="1043"/>
                </a:cxn>
                <a:cxn ang="0">
                  <a:pos x="574" y="851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541CA490-E645-4211-A5F1-B83EE9DF2B6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7"/>
                </a:cxn>
                <a:cxn ang="0">
                  <a:pos x="341" y="653"/>
                </a:cxn>
                <a:cxn ang="0">
                  <a:pos x="144" y="0"/>
                </a:cxn>
                <a:cxn ang="0">
                  <a:pos x="144" y="0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FC25AFCF-3CFD-4E27-9B9A-79961419812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288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E5CBB531-6669-4B5F-A100-164B52F49CF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40" y="1864"/>
                </a:cxn>
                <a:cxn ang="0">
                  <a:pos x="5740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A590247B-38A4-4390-ABCB-523C00E95F7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A7D7A72A-678F-4FAC-83C0-F426706E9CD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40" y="1337"/>
                </a:cxn>
                <a:cxn ang="0">
                  <a:pos x="5740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DF786C6E-6DE8-4BDE-801C-A96A7978F6D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40" y="414"/>
                </a:cxn>
                <a:cxn ang="0">
                  <a:pos x="5740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72C7ED0A-7F02-43C4-A011-7039EDB2900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48" y="3177"/>
                </a:cxn>
                <a:cxn ang="0">
                  <a:pos x="4448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C75B06EF-BC69-4FAB-A017-C73C25F05B3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28" y="2614"/>
                </a:cxn>
                <a:cxn ang="0">
                  <a:pos x="2428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525CDCA5-6577-497E-814B-8691E473D4F7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5" y="0"/>
                </a:cxn>
                <a:cxn ang="0">
                  <a:pos x="0" y="0"/>
                </a:cxn>
                <a:cxn ang="0">
                  <a:pos x="1800" y="2464"/>
                </a:cxn>
                <a:cxn ang="0">
                  <a:pos x="1800" y="2248"/>
                </a:cxn>
                <a:cxn ang="0">
                  <a:pos x="1794" y="2248"/>
                </a:cxn>
                <a:cxn ang="0">
                  <a:pos x="485" y="0"/>
                </a:cxn>
                <a:cxn ang="0">
                  <a:pos x="485" y="0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64FE705D-5125-4EF7-B74B-9D5D02FCDD6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2" y="2074"/>
                </a:cxn>
                <a:cxn ang="0">
                  <a:pos x="1232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405EDEC2-DB90-44D7-B210-45E356B5EB0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8" y="1936"/>
                </a:cxn>
                <a:cxn ang="0">
                  <a:pos x="1058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BE169120-1F01-4D9E-9F5C-AD645B5C9ED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1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1" y="1487"/>
                </a:cxn>
                <a:cxn ang="0">
                  <a:pos x="771" y="1433"/>
                </a:cxn>
                <a:cxn ang="0">
                  <a:pos x="771" y="1433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41" name="Group 39">
              <a:extLst>
                <a:ext uri="{FF2B5EF4-FFF2-40B4-BE49-F238E27FC236}">
                  <a16:creationId xmlns:a16="http://schemas.microsoft.com/office/drawing/2014/main" id="{0702DC97-2DA0-42BA-900D-0C592459A40A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2" name="Freeform 40">
                <a:extLst>
                  <a:ext uri="{FF2B5EF4-FFF2-40B4-BE49-F238E27FC236}">
                    <a16:creationId xmlns:a16="http://schemas.microsoft.com/office/drawing/2014/main" id="{3EFBF2F5-50E0-4074-8F54-671132D7B80B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35" y="1313"/>
                  </a:cxn>
                  <a:cxn ang="0">
                    <a:pos x="3647" y="1235"/>
                  </a:cxn>
                  <a:cxn ang="0">
                    <a:pos x="3659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3" name="Freeform 41">
                <a:extLst>
                  <a:ext uri="{FF2B5EF4-FFF2-40B4-BE49-F238E27FC236}">
                    <a16:creationId xmlns:a16="http://schemas.microsoft.com/office/drawing/2014/main" id="{255F5B87-7D9D-4836-ABE1-C730884CDFBB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05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05" y="695"/>
                  </a:cxn>
                  <a:cxn ang="0">
                    <a:pos x="2105" y="665"/>
                  </a:cxn>
                  <a:cxn ang="0">
                    <a:pos x="2105" y="665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95274" name="Rectangle 4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600200"/>
            <a:ext cx="8229600" cy="18288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5275" name="Rectangle 4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4" name="Rectangle 44">
            <a:extLst>
              <a:ext uri="{FF2B5EF4-FFF2-40B4-BE49-F238E27FC236}">
                <a16:creationId xmlns:a16="http://schemas.microsoft.com/office/drawing/2014/main" id="{24AB5ED6-E113-4692-9D02-BBCF96B8E99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45" name="Rectangle 45">
            <a:extLst>
              <a:ext uri="{FF2B5EF4-FFF2-40B4-BE49-F238E27FC236}">
                <a16:creationId xmlns:a16="http://schemas.microsoft.com/office/drawing/2014/main" id="{9E98EB1E-2458-4001-ABB5-907D7C1BFB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46" name="Rectangle 46">
            <a:extLst>
              <a:ext uri="{FF2B5EF4-FFF2-40B4-BE49-F238E27FC236}">
                <a16:creationId xmlns:a16="http://schemas.microsoft.com/office/drawing/2014/main" id="{84D638CC-F5CF-4E41-BB58-BFBB1BBECA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FCECC50-1906-4166-9FB6-0099091D8B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0497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>
            <a:extLst>
              <a:ext uri="{FF2B5EF4-FFF2-40B4-BE49-F238E27FC236}">
                <a16:creationId xmlns:a16="http://schemas.microsoft.com/office/drawing/2014/main" id="{18CE87E8-D7FB-41E8-BFA9-FC0AEAC064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5" name="Rectangle 45">
            <a:extLst>
              <a:ext uri="{FF2B5EF4-FFF2-40B4-BE49-F238E27FC236}">
                <a16:creationId xmlns:a16="http://schemas.microsoft.com/office/drawing/2014/main" id="{6E26C958-51FF-483F-9911-FA0DBF467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6" name="Rectangle 46">
            <a:extLst>
              <a:ext uri="{FF2B5EF4-FFF2-40B4-BE49-F238E27FC236}">
                <a16:creationId xmlns:a16="http://schemas.microsoft.com/office/drawing/2014/main" id="{33F3E556-98DA-46B3-AF59-B71410A1D1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8067936-B78C-49D3-8D23-B07DEBFB1C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59581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E219814-3D24-4359-96C1-51D91987962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5DF5B705-9919-47DF-BB2E-39AE8773661C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8554385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591780D-7922-43D5-9AD5-F5512576C9E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8F3428A8-C4AE-4BCA-971C-6A4E5804DA19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35141923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0A35A668-EDCE-453A-AB30-28A6AA95539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4BFB6FFB-4851-4A85-9F8C-EFBB30DA9FB6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32883741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65B9742-F330-4DE9-A505-E90BA56B4D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104EFC38-FC0A-4C2D-B65F-96A115687D0B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0499861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1A26FB1-8473-479B-889A-AE3663FA38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CBC2E0F0-3947-4F61-918C-17131608BDCC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39072708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C0205DA-FB1B-47C4-A7D2-484A1B87EB2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5CB80ECE-50BE-438F-B9DF-19E352E6B5D4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57289523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8284D4C-5299-48F5-835F-968406BEF77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C699B3CE-144E-444D-9A31-1526BEBC8397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81354739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878FF8-2A78-45EB-A19C-5E83090554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91A70FF1-C5D4-49AF-AA58-50BFE6B9E899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02219707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31F2B12-4D45-4008-9784-F4690BCA65A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9BE97327-5EF2-4342-A460-FAA64F128EA1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91973362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7A86ED1-184C-4EBB-9BF9-0CFAF9D889F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60D107B5-3003-4B80-A317-236F1C4E26B6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37526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>
            <a:extLst>
              <a:ext uri="{FF2B5EF4-FFF2-40B4-BE49-F238E27FC236}">
                <a16:creationId xmlns:a16="http://schemas.microsoft.com/office/drawing/2014/main" id="{56AC4939-57B2-44F2-89C7-A8B9E55430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5" name="Rectangle 45">
            <a:extLst>
              <a:ext uri="{FF2B5EF4-FFF2-40B4-BE49-F238E27FC236}">
                <a16:creationId xmlns:a16="http://schemas.microsoft.com/office/drawing/2014/main" id="{3166A19A-5BB3-4B6E-A1A9-2AFE8128AC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6" name="Rectangle 46">
            <a:extLst>
              <a:ext uri="{FF2B5EF4-FFF2-40B4-BE49-F238E27FC236}">
                <a16:creationId xmlns:a16="http://schemas.microsoft.com/office/drawing/2014/main" id="{C86B9C85-E769-4F42-A363-B901936DE0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808E4EE-199E-46D6-A81D-5C6BE56A73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13185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675AFEE-CCD3-4C14-9689-5F7D2CD2E5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FB4D0B38-2BC0-44F4-BFE5-A84EF053DA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979193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>
            <a:extLst>
              <a:ext uri="{FF2B5EF4-FFF2-40B4-BE49-F238E27FC236}">
                <a16:creationId xmlns:a16="http://schemas.microsoft.com/office/drawing/2014/main" id="{03206303-D305-436D-9F67-87DFC947762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3A3DEF2A-01A0-40F1-A2E7-DE9D73F7F21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5928C147-E61E-4523-ACCE-91F28A6D94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1959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12B9D0D6-2991-4066-8E00-798AAE24793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65F2BD77-BBC4-4E95-B11A-05A543FA7E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930754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0">
            <a:extLst>
              <a:ext uri="{FF2B5EF4-FFF2-40B4-BE49-F238E27FC236}">
                <a16:creationId xmlns:a16="http://schemas.microsoft.com/office/drawing/2014/main" id="{5873770B-5D44-4311-90D6-A633633A5F6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925" y="923925"/>
            <a:ext cx="4329113" cy="5810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923925"/>
            <a:ext cx="4329112" cy="5810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79C131F-E323-495E-AE13-FA3D559B7B5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42F1BB59-6589-4C71-9AB6-11439DB146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964493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>
            <a:extLst>
              <a:ext uri="{FF2B5EF4-FFF2-40B4-BE49-F238E27FC236}">
                <a16:creationId xmlns:a16="http://schemas.microsoft.com/office/drawing/2014/main" id="{DDCFBC14-1EB1-491A-A7B3-F2510CAC15C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04995EE5-42F3-41D0-98B4-77FDCBFE880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6078744B-5B42-4498-B30A-39A6DABCAF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150665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">
            <a:extLst>
              <a:ext uri="{FF2B5EF4-FFF2-40B4-BE49-F238E27FC236}">
                <a16:creationId xmlns:a16="http://schemas.microsoft.com/office/drawing/2014/main" id="{19D9B50C-0870-4D04-A026-E8D175D259E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A7C00E68-DEC2-4D75-AA3F-69A23F89291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3FB61E2F-A22E-4734-BC24-AEADD507FD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419062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">
            <a:extLst>
              <a:ext uri="{FF2B5EF4-FFF2-40B4-BE49-F238E27FC236}">
                <a16:creationId xmlns:a16="http://schemas.microsoft.com/office/drawing/2014/main" id="{1A844562-4636-444F-99A9-9AEB2E02280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1450" y="123825"/>
            <a:ext cx="8801100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986A596E-6448-41AC-85D7-CD156AFCEEB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F1AF3ACE-2E63-4B70-97A1-5C404AD5BD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591732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99734695-2AA5-4700-BC43-D715B2F0D66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61DA6A55-3807-428B-BBF3-EABF58731C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258718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F0D9BDC-0CC6-4897-9740-9126EE406E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8D279707-E511-4A60-BC29-62A4B1E81A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947266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>
            <a:extLst>
              <a:ext uri="{FF2B5EF4-FFF2-40B4-BE49-F238E27FC236}">
                <a16:creationId xmlns:a16="http://schemas.microsoft.com/office/drawing/2014/main" id="{BD0BBC52-464F-42EB-B743-8403125E45F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76288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53866B90-C087-43E3-B15F-672D01ADF9A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3E6722C8-4C90-45F9-A32D-A56311B244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8635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3C1A4E-83AC-4BE1-B30E-1C9713439C58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C3D3FA-0BFD-4AED-A0A9-7E439AF6D485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7BC977-BB76-4648-A946-3BE18D047501}"/>
              </a:ext>
            </a:extLst>
          </p:cNvPr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9AF43BC-6B5A-43D3-99B9-E21047B0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sz="1600">
                <a:solidFill>
                  <a:prstClr val="black"/>
                </a:solidFill>
                <a:latin typeface="Bell MT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E912758-32C6-416A-82F6-88692419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sz="1600" b="1" cap="all">
                <a:solidFill>
                  <a:prstClr val="black"/>
                </a:solidFill>
                <a:latin typeface="Bell MT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76C7CB-7344-4428-A64A-DD6E00256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rgbClr val="000000"/>
                </a:solidFill>
                <a:latin typeface="Bell MT" panose="02020503060305020303" pitchFamily="18" charset="0"/>
              </a:defRPr>
            </a:lvl1pPr>
          </a:lstStyle>
          <a:p>
            <a:pPr>
              <a:defRPr/>
            </a:pPr>
            <a:fld id="{6B5797B3-C5E3-4611-BD06-5C5774ABEC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606702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0688" y="123825"/>
            <a:ext cx="2201862" cy="6610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1925" y="123825"/>
            <a:ext cx="6456363" cy="6610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E264B4B0-F733-47E0-8180-63FFE14094B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3A17FEDD-7CDB-4ADC-BF4F-129A716B90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403728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0">
            <a:extLst>
              <a:ext uri="{FF2B5EF4-FFF2-40B4-BE49-F238E27FC236}">
                <a16:creationId xmlns:a16="http://schemas.microsoft.com/office/drawing/2014/main" id="{49814687-A7EB-4BDE-9729-1E151940D26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23825"/>
            <a:ext cx="88011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1925" y="923925"/>
            <a:ext cx="4329113" cy="5810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923925"/>
            <a:ext cx="4329112" cy="5810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F007C6C-8CFE-4CC3-A124-6AAE09609A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B4C5FEA1-7C7E-4304-A44C-6822D20130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759281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>
            <a:extLst>
              <a:ext uri="{FF2B5EF4-FFF2-40B4-BE49-F238E27FC236}">
                <a16:creationId xmlns:a16="http://schemas.microsoft.com/office/drawing/2014/main" id="{AD753CBC-CE71-4DA7-9656-FB17A9E6C75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6A3423ED-DF4B-4856-8366-69BFECDACA6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0F834AE5-8F83-4B36-99CF-DA59B138E0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493779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0">
            <a:extLst>
              <a:ext uri="{FF2B5EF4-FFF2-40B4-BE49-F238E27FC236}">
                <a16:creationId xmlns:a16="http://schemas.microsoft.com/office/drawing/2014/main" id="{230E69FE-F485-4BE0-9B2D-81034AF3163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41763"/>
            <a:ext cx="8229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BD93BF-FD78-40D1-B8AE-B1CFFF2631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0" hangingPunct="0">
              <a:defRPr sz="1400" b="1">
                <a:solidFill>
                  <a:srgbClr val="3333CC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19B32-35F4-4C7B-B0B6-8006E0B934A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A47B6B0A-4B67-49E9-9BC6-00E4DE761D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93163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">
            <a:extLst>
              <a:ext uri="{FF2B5EF4-FFF2-40B4-BE49-F238E27FC236}">
                <a16:creationId xmlns:a16="http://schemas.microsoft.com/office/drawing/2014/main" id="{971DFB23-BB0C-4557-A3F7-5B140E0FCE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1AC7DBC-BA17-41BC-9B3E-183AE94A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1">
                <a:solidFill>
                  <a:srgbClr val="3333CC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E8471FA9-E9F2-445E-B5DE-B9FF5EC8755B}" type="datetime1">
              <a:rPr lang="en-US"/>
              <a:pPr>
                <a:defRPr/>
              </a:pPr>
              <a:t>8/19/2021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C1A2E00-3F20-4742-A4B6-F6564A3C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0" hangingPunct="0">
              <a:defRPr sz="1400" b="1">
                <a:solidFill>
                  <a:srgbClr val="3333CC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560168-1ACF-4AED-9329-5541EEB2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6B220EAA-F9E7-4A5B-98C8-EB6D480A52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796679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66750" y="1149350"/>
            <a:ext cx="7810500" cy="2324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750" y="3536950"/>
            <a:ext cx="78105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3D2752F-5CD5-4D35-A7F5-2DDC12B18C0B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C7B61-FE04-4375-A2B9-0BEC81FEF0A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7612621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>
            <a:spLocks noGrp="1"/>
          </p:cNvSpPr>
          <p:nvPr>
            <p:ph type="pic" idx="21"/>
          </p:nvPr>
        </p:nvSpPr>
        <p:spPr>
          <a:xfrm>
            <a:off x="1172238" y="-196850"/>
            <a:ext cx="6800850" cy="6045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125" y="4756150"/>
            <a:ext cx="8667750" cy="1003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125" y="5721350"/>
            <a:ext cx="866775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F693363-6D3D-40FC-9C6F-FBD80F8C9BA5}"/>
              </a:ext>
            </a:extLst>
          </p:cNvPr>
          <p:cNvSpPr txBox="1">
            <a:spLocks noGrp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9B92E-F61C-4238-93AA-FC2326FF2E8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1543481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66750" y="2266950"/>
            <a:ext cx="7810500" cy="23241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527666A-2CFE-4983-8CA7-19E2945BFDD6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B67AF-689D-4535-AF01-C4751FFBA6B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5801805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>
            <a:spLocks noGrp="1"/>
          </p:cNvSpPr>
          <p:nvPr>
            <p:ph type="pic" sz="half" idx="21"/>
          </p:nvPr>
        </p:nvSpPr>
        <p:spPr>
          <a:xfrm>
            <a:off x="4810125" y="476250"/>
            <a:ext cx="4300538" cy="57340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19125" y="476250"/>
            <a:ext cx="3833813" cy="2774950"/>
          </a:xfrm>
          <a:prstGeom prst="rect">
            <a:avLst/>
          </a:prstGeom>
        </p:spPr>
        <p:txBody>
          <a:bodyPr anchor="b"/>
          <a:lstStyle>
            <a:lvl1pPr>
              <a:defRPr sz="315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9125" y="3263900"/>
            <a:ext cx="3833813" cy="28638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CF409AD-6C8B-4555-B6FA-CE20CA0AC812}"/>
              </a:ext>
            </a:extLst>
          </p:cNvPr>
          <p:cNvSpPr txBox="1">
            <a:spLocks noGrp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6B08A-BFBA-43F0-87CD-D8A1AC64E89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6411861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AA7C6247-4C39-481C-8D44-03CE2BF37221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21A7DE-15F0-4DB3-A30B-E80BD34D8BF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559075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485" y="273911"/>
            <a:ext cx="7543800" cy="1046897"/>
          </a:xfrm>
        </p:spPr>
        <p:txBody>
          <a:bodyPr/>
          <a:lstStyle>
            <a:lvl1pPr>
              <a:defRPr sz="4400">
                <a:latin typeface="Bell MT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35" y="1845734"/>
            <a:ext cx="7543800" cy="4377266"/>
          </a:xfrm>
        </p:spPr>
        <p:txBody>
          <a:bodyPr/>
          <a:lstStyle>
            <a:lvl1pPr>
              <a:defRPr>
                <a:latin typeface="Bell MT" pitchFamily="18" charset="0"/>
              </a:defRPr>
            </a:lvl1pPr>
            <a:lvl2pPr>
              <a:defRPr>
                <a:latin typeface="Bell MT" pitchFamily="18" charset="0"/>
              </a:defRPr>
            </a:lvl2pPr>
            <a:lvl3pPr>
              <a:defRPr>
                <a:latin typeface="Bell MT" pitchFamily="18" charset="0"/>
              </a:defRPr>
            </a:lvl3pPr>
            <a:lvl4pPr>
              <a:defRPr>
                <a:latin typeface="Bell MT" pitchFamily="18" charset="0"/>
              </a:defRPr>
            </a:lvl4pPr>
            <a:lvl5pPr>
              <a:defRPr>
                <a:latin typeface="Bell MT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03AA7-B927-43B4-AC61-3BBE305D7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sz="2000">
                <a:solidFill>
                  <a:prstClr val="black"/>
                </a:solidFill>
                <a:latin typeface="Bell MT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A22CB-F35F-4EE2-B087-9E4CFA932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sz="2000" cap="all">
                <a:solidFill>
                  <a:prstClr val="black"/>
                </a:solidFill>
                <a:latin typeface="Bell MT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672CD-670A-4A23-8430-B97031E0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1DA84B3E-65E2-4FC1-AA32-BDAEF55A30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383198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59FCDB04-0A57-438E-AE84-CCAE632FC0E7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F27BF-8C2E-41EE-B9A9-07BA94077FB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496893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>
            <a:spLocks noGrp="1"/>
          </p:cNvSpPr>
          <p:nvPr>
            <p:ph type="pic" sz="half" idx="21"/>
          </p:nvPr>
        </p:nvSpPr>
        <p:spPr>
          <a:xfrm>
            <a:off x="4110038" y="1574800"/>
            <a:ext cx="5229225" cy="464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3412" y="1574800"/>
            <a:ext cx="3833813" cy="4648200"/>
          </a:xfrm>
          <a:prstGeom prst="rect">
            <a:avLst/>
          </a:prstGeom>
        </p:spPr>
        <p:txBody>
          <a:bodyPr/>
          <a:lstStyle>
            <a:lvl1pPr marL="209550" indent="-209550">
              <a:spcBef>
                <a:spcPts val="1688"/>
              </a:spcBef>
              <a:defRPr sz="1425"/>
            </a:lvl1pPr>
            <a:lvl2pPr marL="419100" indent="-209550">
              <a:spcBef>
                <a:spcPts val="1688"/>
              </a:spcBef>
              <a:defRPr sz="1425"/>
            </a:lvl2pPr>
            <a:lvl3pPr marL="628650" indent="-209550">
              <a:spcBef>
                <a:spcPts val="1688"/>
              </a:spcBef>
              <a:defRPr sz="1425"/>
            </a:lvl3pPr>
            <a:lvl4pPr marL="838200" indent="-209550">
              <a:spcBef>
                <a:spcPts val="1688"/>
              </a:spcBef>
              <a:defRPr sz="1425"/>
            </a:lvl4pPr>
            <a:lvl5pPr marL="1047750" indent="-209550">
              <a:spcBef>
                <a:spcPts val="1688"/>
              </a:spcBef>
              <a:defRPr sz="14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D135CE2-231D-4ACD-AEC0-90E3B605EBA7}"/>
              </a:ext>
            </a:extLst>
          </p:cNvPr>
          <p:cNvSpPr txBox="1">
            <a:spLocks noGrp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22766D-3A10-4BB7-871C-59191395B78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274511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33413" y="889000"/>
            <a:ext cx="7877175" cy="5080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E37D75D6-4807-4D44-9149-F2B6C107981E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203158-F4A4-4B0E-AAC6-672839D3EDF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4412378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>
            <a:spLocks noGrp="1"/>
          </p:cNvSpPr>
          <p:nvPr>
            <p:ph type="pic" sz="quarter" idx="21"/>
          </p:nvPr>
        </p:nvSpPr>
        <p:spPr>
          <a:xfrm>
            <a:off x="5737622" y="3524250"/>
            <a:ext cx="3121819" cy="27749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84" name="532204087_1355x1355.jpg"/>
          <p:cNvSpPr>
            <a:spLocks noGrp="1"/>
          </p:cNvSpPr>
          <p:nvPr>
            <p:ph type="pic" sz="quarter" idx="22"/>
          </p:nvPr>
        </p:nvSpPr>
        <p:spPr>
          <a:xfrm>
            <a:off x="5910262" y="431800"/>
            <a:ext cx="2776538" cy="37020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85" name="532241774_2880x1920.jpg"/>
          <p:cNvSpPr>
            <a:spLocks noGrp="1"/>
          </p:cNvSpPr>
          <p:nvPr>
            <p:ph type="pic" idx="23"/>
          </p:nvPr>
        </p:nvSpPr>
        <p:spPr>
          <a:xfrm>
            <a:off x="-371475" y="565150"/>
            <a:ext cx="6450806" cy="57340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39F55DD-7605-4BD9-8612-75313D36DFB8}"/>
              </a:ext>
            </a:extLst>
          </p:cNvPr>
          <p:cNvSpPr txBox="1">
            <a:spLocks noGrp="1"/>
          </p:cNvSpPr>
          <p:nvPr>
            <p:ph type="sldNum" sz="quarter" idx="2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17E691-CD73-45A0-9497-CC155324961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0545163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895350" y="4476750"/>
            <a:ext cx="7358063" cy="29276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895350" y="3055054"/>
            <a:ext cx="7358063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32195F02-D2ED-4CA9-B5B6-C8EC25A47AD4}"/>
              </a:ext>
            </a:extLst>
          </p:cNvPr>
          <p:cNvSpPr txBox="1">
            <a:spLocks noGrp="1"/>
          </p:cNvSpPr>
          <p:nvPr>
            <p:ph type="sldNum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EFFE98-359A-4E68-89C5-41DA40E370C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8952592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>
            <a:spLocks noGrp="1"/>
          </p:cNvSpPr>
          <p:nvPr>
            <p:ph type="pic" idx="21"/>
          </p:nvPr>
        </p:nvSpPr>
        <p:spPr>
          <a:xfrm>
            <a:off x="-19050" y="-635000"/>
            <a:ext cx="9182100" cy="81618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26B65F2-9BC5-4BBE-8F24-BF9F9DA5A441}"/>
              </a:ext>
            </a:extLst>
          </p:cNvPr>
          <p:cNvSpPr txBox="1">
            <a:spLocks noGrp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26333-9994-47A9-94CB-6ABFAFA58C7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7239720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91004734-A81F-410E-864E-49082901BB29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0A329-8D3C-4021-A5BA-4894B52E40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2681171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23CD6743-DB4D-4500-A049-4509DBC5C3C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7311E457-3917-4FC3-B8A6-36888DE09C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193527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>
            <a:extLst>
              <a:ext uri="{FF2B5EF4-FFF2-40B4-BE49-F238E27FC236}">
                <a16:creationId xmlns:a16="http://schemas.microsoft.com/office/drawing/2014/main" id="{444585A0-6C0D-4634-891D-843E739A407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DAB3F24E-4E0B-4563-B07F-90A950FA98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AF7D97D1-1342-4DF4-BD17-8E50E6F1B7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150933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F20465D-F6AF-4205-97EA-FA94C4876B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039E76E6-5F66-4FA3-906F-B2A7AB810C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461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FCEBCE-17AA-4D02-88F9-09E9489101A3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149C9B-CB29-4FEC-9B14-53858C581C22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6E92E1-51EC-4AAD-9DF9-9FB200F91C8E}"/>
              </a:ext>
            </a:extLst>
          </p:cNvPr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A3B26BD-DF69-419A-9679-BF9B6CFEA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B3C9276-AC6F-47ED-B11D-104F57609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cap="all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9BE715-6B20-46EC-B605-C4CFB870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276F8-8CB7-4CBB-AE46-D412A0FB5A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384571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0">
            <a:extLst>
              <a:ext uri="{FF2B5EF4-FFF2-40B4-BE49-F238E27FC236}">
                <a16:creationId xmlns:a16="http://schemas.microsoft.com/office/drawing/2014/main" id="{7A1BED61-8379-4735-8C06-2FF9E7EBA4D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925" y="923925"/>
            <a:ext cx="4329113" cy="5810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923925"/>
            <a:ext cx="4329112" cy="5810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68D453D-3D7E-4ECD-9429-62D8D046D87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B26F9667-A064-49DA-98DA-C3D9943802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283585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>
            <a:extLst>
              <a:ext uri="{FF2B5EF4-FFF2-40B4-BE49-F238E27FC236}">
                <a16:creationId xmlns:a16="http://schemas.microsoft.com/office/drawing/2014/main" id="{EF643E7A-FB87-4FC5-A99A-5C88DBF6C9B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0EF7DD99-B33F-425A-9C20-7C6892B9851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D77AF12C-2F53-490A-B07B-EF618967AF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999985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">
            <a:extLst>
              <a:ext uri="{FF2B5EF4-FFF2-40B4-BE49-F238E27FC236}">
                <a16:creationId xmlns:a16="http://schemas.microsoft.com/office/drawing/2014/main" id="{5D7C9EF2-CE53-4A3D-9483-373F72A2469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7F9A687-43CE-4030-9970-EEB9690115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C7B254DC-5A77-48B3-B8DC-EDDF2A0511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680540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">
            <a:extLst>
              <a:ext uri="{FF2B5EF4-FFF2-40B4-BE49-F238E27FC236}">
                <a16:creationId xmlns:a16="http://schemas.microsoft.com/office/drawing/2014/main" id="{7BDE5103-3891-44B3-98BC-7CFCC191635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1450" y="123825"/>
            <a:ext cx="8801100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0719176A-28A1-410F-A31D-9BC7C21DBC1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9DC59F9E-350F-4574-AE55-43A5CA0368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111361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0E28E07-810C-4777-983C-D86E3F884C7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AC58A246-7D45-4068-A061-CFFB731A8E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09525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E0396BCB-0141-41F6-B8F7-953786C351D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4CEB66B5-7845-413A-B01C-0EE8D2E676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778361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>
            <a:extLst>
              <a:ext uri="{FF2B5EF4-FFF2-40B4-BE49-F238E27FC236}">
                <a16:creationId xmlns:a16="http://schemas.microsoft.com/office/drawing/2014/main" id="{4F195F99-7E13-43C6-89A6-2522052D00B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76288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90F4FE4-7BB2-4685-8130-C4FB60CBB99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DEA1866C-E656-4F80-A74B-3374E25817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976003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0688" y="123825"/>
            <a:ext cx="2201862" cy="6610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1925" y="123825"/>
            <a:ext cx="6456363" cy="6610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A02A5A8D-0D01-4EAB-A429-523FA29C521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F3EC139F-F7EB-466C-AC15-A87D6597EC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709297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0">
            <a:extLst>
              <a:ext uri="{FF2B5EF4-FFF2-40B4-BE49-F238E27FC236}">
                <a16:creationId xmlns:a16="http://schemas.microsoft.com/office/drawing/2014/main" id="{395B9AFF-4CB1-464C-BFE4-7D1FE866B82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23825"/>
            <a:ext cx="88011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1925" y="923925"/>
            <a:ext cx="4329113" cy="5810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923925"/>
            <a:ext cx="4329112" cy="5810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23C71680-B196-44B5-BE33-9D2E36A490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123356A4-94F9-4E55-99D6-3E650EF82C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069499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5CAA455-06BF-4AF7-AA5F-B5F644423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46D3401-9F33-4A9D-A745-CF7E6B9C8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D8D0E4F-0C52-4B54-B455-FA1183821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3803E87-7F4E-47B5-959A-7D84CFEA0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19B73510-EBF2-4545-A254-BF316E8CC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5AB194A-DD56-47D4-AABC-A6CA09655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10" name="Picture 14" descr="MK Logo (2).png">
            <a:extLst>
              <a:ext uri="{FF2B5EF4-FFF2-40B4-BE49-F238E27FC236}">
                <a16:creationId xmlns:a16="http://schemas.microsoft.com/office/drawing/2014/main" id="{90308ED7-7EA2-4BF0-B96E-C5C19666F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1938"/>
            <a:ext cx="1155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3">
            <a:extLst>
              <a:ext uri="{FF2B5EF4-FFF2-40B4-BE49-F238E27FC236}">
                <a16:creationId xmlns:a16="http://schemas.microsoft.com/office/drawing/2014/main" id="{247DEA08-4727-463C-AF15-0E399FA0DA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3C7157-DEC5-4233-A96E-733EB549CDDE}"/>
                </a:ext>
              </a:extLst>
            </p:cNvPr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3000" b="1" cap="small" dirty="0">
                  <a:solidFill>
                    <a:schemeClr val="bg1"/>
                  </a:solidFill>
                  <a:latin typeface="Corbel" pitchFamily="34" charset="0"/>
                </a:rPr>
                <a:t>Computer Organization and Design</a:t>
              </a:r>
              <a:endParaRPr lang="en-US" sz="3000" b="1" cap="small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656C82-A4B3-47BF-A133-D0A21C6973E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en-GB" altLang="en-US" sz="2000">
                  <a:solidFill>
                    <a:schemeClr val="bg1"/>
                  </a:solidFill>
                  <a:latin typeface="Arial" panose="020B0604020202020204" pitchFamily="34" charset="0"/>
                </a:rPr>
                <a:t>The Hardware/Software Interface</a:t>
              </a:r>
              <a:endParaRPr lang="en-US" altLang="en-US" sz="20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4" name="Group 16">
            <a:extLst>
              <a:ext uri="{FF2B5EF4-FFF2-40B4-BE49-F238E27FC236}">
                <a16:creationId xmlns:a16="http://schemas.microsoft.com/office/drawing/2014/main" id="{D9AA5FFE-933C-424D-83AC-D8D0BB98EF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04175" y="93663"/>
            <a:ext cx="935038" cy="935037"/>
            <a:chOff x="7956376" y="116632"/>
            <a:chExt cx="936104" cy="936104"/>
          </a:xfrm>
        </p:grpSpPr>
        <p:sp>
          <p:nvSpPr>
            <p:cNvPr id="15" name="32-Point Star 18">
              <a:extLst>
                <a:ext uri="{FF2B5EF4-FFF2-40B4-BE49-F238E27FC236}">
                  <a16:creationId xmlns:a16="http://schemas.microsoft.com/office/drawing/2014/main" id="{24CF8BA5-270E-40B7-9D42-A63E0ACBA3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56376" y="116632"/>
              <a:ext cx="936104" cy="936104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EAA51D-EEDC-4C59-A9AF-A8F000A1CB11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112128" y="262849"/>
              <a:ext cx="642081" cy="70724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GB" altLang="en-US" sz="2000">
                  <a:solidFill>
                    <a:schemeClr val="bg1"/>
                  </a:solidFill>
                  <a:latin typeface="Arial Black" panose="020B0A04020102020204" pitchFamily="34" charset="0"/>
                </a:rPr>
                <a:t>5</a:t>
              </a:r>
              <a:r>
                <a:rPr lang="en-GB" altLang="en-US" sz="2000" baseline="30000">
                  <a:solidFill>
                    <a:schemeClr val="bg1"/>
                  </a:solidFill>
                  <a:latin typeface="Arial Black" panose="020B0A04020102020204" pitchFamily="34" charset="0"/>
                </a:rPr>
                <a:t>th</a:t>
              </a:r>
              <a:endParaRPr lang="en-GB" altLang="en-US" sz="2000">
                <a:solidFill>
                  <a:schemeClr val="bg1"/>
                </a:solidFill>
                <a:latin typeface="Arial Black" panose="020B0A04020102020204" pitchFamily="34" charset="0"/>
              </a:endParaRPr>
            </a:p>
            <a:p>
              <a:pPr>
                <a:defRPr/>
              </a:pPr>
              <a:endParaRPr lang="en-US" altLang="en-US" sz="200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867F99-B02D-44CE-A36B-618AD5CD889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064449" y="517139"/>
              <a:ext cx="732672" cy="30832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GB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Edition</a:t>
              </a:r>
              <a:endParaRPr lang="en-US" altLang="en-US" sz="14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406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2406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188653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8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FEDF7BF-6E49-430C-BC23-9FB11AF0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5E55AD4-382A-4F2D-8041-3F4716AF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cap="all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4148473-E9D8-4F1A-8765-AD966BC9D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4086B-370C-44DA-A828-B8252A16BE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593458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14E0849-6FBF-4DCC-9404-6073F7BA2C0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2 — Instructions: Language of the Computer — </a:t>
            </a:r>
            <a:fld id="{4689B334-64A2-4AD1-AF68-DD5964E63CA0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7952409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0D827BB-612A-48F2-BD5D-33450E2E392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2 — Instructions: Language of the Computer — </a:t>
            </a:r>
            <a:fld id="{67765441-96F8-4CC7-935E-118C4BD7DAAA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64503563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9DDE09C-1CF1-46E7-A176-48801E05BE8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2 — Instructions: Language of the Computer — </a:t>
            </a:r>
            <a:fld id="{7EC9B89B-E3F5-434F-8940-F492627AF141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86457774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4A6F1CC-C1B4-43DA-B13D-10396EAEFC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2 — Instructions: Language of the Computer — </a:t>
            </a:r>
            <a:fld id="{343DEEF8-54DF-48FE-A869-3EB36512DD93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17618396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A2B37D7-1568-429A-9007-583A4A1F210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2 — Instructions: Language of the Computer — </a:t>
            </a:r>
            <a:fld id="{35A45EA9-1EAD-4117-B19B-D46CA87117BD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8301458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EB922CB6-1BEE-416A-8315-1CF46776C2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2 — Instructions: Language of the Computer — </a:t>
            </a:r>
            <a:fld id="{B7B8ED41-5F63-47D9-A9D2-5EA8358C6E77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41469327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0F65654-380F-4E94-A604-35B5B860D5C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2 — Instructions: Language of the Computer — </a:t>
            </a:r>
            <a:fld id="{E338BFA2-E75D-4FB6-9148-2B8E341A05B4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96067756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FDFB438-75B7-4DEF-AE90-534CD4F6C73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2 — Instructions: Language of the Computer — </a:t>
            </a:r>
            <a:fld id="{F53AFD90-721B-456D-8065-85C0A77751D6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10834592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86A5AB7-C0F5-4913-8956-2A292279035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2 — Instructions: Language of the Computer — </a:t>
            </a:r>
            <a:fld id="{06584B7C-C43D-4E69-8FA1-9E75088D246A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94059982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B87ACA6-1229-486E-A0B1-4596DDDB51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2 — Instructions: Language of the Computer — </a:t>
            </a:r>
            <a:fld id="{29941184-2687-4612-9DFD-BDAC61CDAAAC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58769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5188D1F-5F0A-402D-942E-2FEA92DC3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E2DBC12-8A34-4BAC-90FA-75EBE35B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cap="all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2865498-69BE-4A02-9D99-DE937957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F5CE4-7F2B-4488-A3D8-D9062E058A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987500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D58F716-00E7-4598-A5A5-AF37754D3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A92D9A8-2BF7-4AC2-973E-39FC4E42E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0266B53-96D2-4798-8622-DE6B2E186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26BE17D-F433-4ED7-87AF-991289AF4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2D2355EF-5CFD-4848-8AAA-CDACAA07C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E9513C8-F531-4A34-A212-08005234C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14" descr="MK Logo (2).png">
            <a:extLst>
              <a:ext uri="{FF2B5EF4-FFF2-40B4-BE49-F238E27FC236}">
                <a16:creationId xmlns:a16="http://schemas.microsoft.com/office/drawing/2014/main" id="{33A2C3BD-B8E5-4165-ABE0-CE182F014D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1938"/>
            <a:ext cx="1155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30">
            <a:extLst>
              <a:ext uri="{FF2B5EF4-FFF2-40B4-BE49-F238E27FC236}">
                <a16:creationId xmlns:a16="http://schemas.microsoft.com/office/drawing/2014/main" id="{1CF453AA-214C-45C8-A92C-92B0CF33094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3B1E8E-2BA1-4626-8488-5E352B45D038}"/>
                </a:ext>
              </a:extLst>
            </p:cNvPr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3000" b="1" cap="small" dirty="0">
                  <a:solidFill>
                    <a:srgbClr val="FFFFFF"/>
                  </a:solidFill>
                  <a:latin typeface="Corbel" pitchFamily="34" charset="0"/>
                  <a:cs typeface="+mn-cs"/>
                </a:rPr>
                <a:t>Computer Organization and Design</a:t>
              </a:r>
              <a:endParaRPr lang="en-US" sz="3000" b="1" cap="small" dirty="0">
                <a:solidFill>
                  <a:srgbClr val="FFFFFF"/>
                </a:solidFill>
                <a:latin typeface="Corbel" pitchFamily="34" charset="0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D9146E-5632-499C-B44C-BA2FA08B4102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en-GB" altLang="en-US" sz="2000">
                  <a:solidFill>
                    <a:srgbClr val="FFFFFF"/>
                  </a:solidFill>
                  <a:latin typeface="Arial" panose="020B0604020202020204" pitchFamily="34" charset="0"/>
                </a:rPr>
                <a:t>The Hardware/Software Interface</a:t>
              </a:r>
              <a:endParaRPr lang="en-US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4" name="Group 29">
            <a:extLst>
              <a:ext uri="{FF2B5EF4-FFF2-40B4-BE49-F238E27FC236}">
                <a16:creationId xmlns:a16="http://schemas.microsoft.com/office/drawing/2014/main" id="{014200A8-D833-40F1-89CA-C281919DA35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04175" y="93663"/>
            <a:ext cx="935038" cy="935037"/>
            <a:chOff x="7956376" y="116632"/>
            <a:chExt cx="936104" cy="936104"/>
          </a:xfrm>
        </p:grpSpPr>
        <p:sp>
          <p:nvSpPr>
            <p:cNvPr id="15" name="32-Point Star 18">
              <a:extLst>
                <a:ext uri="{FF2B5EF4-FFF2-40B4-BE49-F238E27FC236}">
                  <a16:creationId xmlns:a16="http://schemas.microsoft.com/office/drawing/2014/main" id="{4E101566-7D8E-4242-AF60-88B8CE65878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56376" y="116632"/>
              <a:ext cx="936104" cy="936104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en-US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D88F6-C10E-48E6-9787-AE2CC5F377C2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112128" y="262849"/>
              <a:ext cx="642081" cy="70724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GB" altLang="en-US" sz="2000">
                  <a:solidFill>
                    <a:srgbClr val="FFFFFF"/>
                  </a:solidFill>
                  <a:latin typeface="Arial Black" panose="020B0A04020102020204" pitchFamily="34" charset="0"/>
                </a:rPr>
                <a:t>5</a:t>
              </a:r>
              <a:r>
                <a:rPr lang="en-GB" altLang="en-US" sz="2000" baseline="30000">
                  <a:solidFill>
                    <a:srgbClr val="FFFFFF"/>
                  </a:solidFill>
                  <a:latin typeface="Arial Black" panose="020B0A04020102020204" pitchFamily="34" charset="0"/>
                </a:rPr>
                <a:t>th</a:t>
              </a:r>
              <a:endParaRPr lang="en-GB" altLang="en-US" sz="2000">
                <a:solidFill>
                  <a:srgbClr val="FFFFFF"/>
                </a:solidFill>
                <a:latin typeface="Arial Black" panose="020B0A04020102020204" pitchFamily="34" charset="0"/>
              </a:endParaRPr>
            </a:p>
            <a:p>
              <a:pPr>
                <a:defRPr/>
              </a:pPr>
              <a:endParaRPr lang="en-US" altLang="en-US" sz="200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B72F2C-1C95-468C-B7B0-05A1C86BA2B4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064449" y="517139"/>
              <a:ext cx="732672" cy="30832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GB" altLang="en-US" sz="1400">
                  <a:solidFill>
                    <a:srgbClr val="FFFFFF"/>
                  </a:solidFill>
                  <a:latin typeface="Arial" panose="020B0604020202020204" pitchFamily="34" charset="0"/>
                </a:rPr>
                <a:t>Edition</a:t>
              </a:r>
              <a:endParaRPr lang="en-US" altLang="en-US" sz="14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95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295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7294241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FCF2A45-57F4-467A-9B26-17A65FC50E9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C3D7250C-617F-4C82-91D3-1D43A2F92644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0569444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527A2F5-90A0-4391-BAA5-1C6EA7A80C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D6019D5E-10CB-40D3-A103-2FEB00676C77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78565605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6CA058A-6E68-455D-B416-69C32CCAD9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D3E1289B-7688-4FDF-ACCF-D54022A5E4AC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2771228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D4580B2-0136-4C5A-B1FD-3D3CC3379A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CB4A3FB3-DF44-43A7-BD28-81512E3F0640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89220713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DEC5612-3077-422D-87ED-C5196F27F0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80A73E97-FC28-40C7-B2DC-3F2E662560F3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3663406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36088D12-453A-4E53-B710-C2A94A7C0F1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BE0C43C9-D4BF-406C-8C1D-ABD45CCC6470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20076585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FAD5E70-D14D-4455-A19B-23549178950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82C9C565-1B97-4E78-BCC8-299F33D67A70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23379475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5AF631F-9FE5-4E40-BE34-A79A3A1822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478F1C4F-A9B2-4AF9-914A-DCA85752935D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51357961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C5CB968-93FC-4B81-99A2-19EBB161862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31B4F340-09D1-46CB-A641-478CDAE4BDD3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550905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2DA717-F490-4A99-AC41-24DBA31D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A1E98A5-9084-4E6D-989A-DB165734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cap="all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DC1A0BF-31F5-4F27-BD4F-EB84BA663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7ADBC5-DF80-4A43-890F-C7F18EFF01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804947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0A79E1D-3367-405B-BB58-0D295D8AFD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28CAB5B2-33B9-42B1-A6B6-BC4A5EDDB906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55208210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774BC7C-7A59-491F-8D08-9936598A36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81C81EE7-F4BA-41A6-BE63-B6983B11A4FA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609094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6BC1C4B-4E87-40BA-B2F4-B00DCB482DD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DE07C41B-DF4F-4E2B-8902-D182443D369D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99177853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1ACFC12-4DC8-4208-8B1C-B0F1FE12945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E3C4E060-8655-48CB-9432-D2688692122C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90077908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C476E-44B4-4E7B-8747-10457142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11450-58D5-4736-8C42-AF03487C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5BA79-0CFF-4D19-834D-2955F0CBE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6CF36-FECD-441A-8862-5E86D7E585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211737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D97C9-7A91-41AE-9FF8-53F397E2A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81106-391B-49AB-ACCF-3CE567CC4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3289A-DA84-420C-97D0-9A436983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F78CA-CADF-47E0-A20E-6870FB54E1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91393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5C11C-35BF-4800-BF8E-95DF7F83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29D45-D31B-4009-B693-F717E57B5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A5B63-6367-4EDC-96A6-A2AD1AD3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0BF72-2144-41B0-95AE-4F3ED4E7BA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823269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8B1AD-4072-4C8F-9964-D779CCA30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A3B3A-0B43-4F55-8224-D40A7F90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B7ADD-11C9-4684-97F4-1A3D35D16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44D11-3FDF-4AAE-BD5F-C5D3016405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004488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33561-C332-477D-926A-BFF59E005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A51982-5AB2-4B92-B331-C4C117283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961AD-8AA1-47AA-B6A0-2A8EAC68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41218-F97D-424E-AAA8-85ED3EA835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30109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E073CE-6E4F-4324-8A44-FA7287E3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FFA38D-C2EC-4B9B-8304-B0F67A96D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A3B4F-33AC-405E-A819-16603D2F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7A465-BF91-4A89-AAFE-658602701B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5974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108EC5-9DFD-4857-94C9-A166E16F595B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6A79C8-B920-48DA-9849-2154DCD33AFE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8CFDF7B8-2A34-47B0-88A1-1BF9C07AB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D74D530-3864-43A5-93E7-5CFCA4AB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cap="all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171876C4-063F-4A41-8FEA-5D9A80E5D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15667E-7308-416F-928F-FAE3D35444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939857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E262C7-3596-4875-89ED-56E0FF70D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58C9D8-F55E-4F20-9C42-E10B7E57B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32D7D-46D9-4EAB-A22C-EAE00666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71BB7-1D14-4720-A3F0-41B0C0C05E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69689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47E31-7C4C-498D-BB22-7FD4FC28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37D6A-087A-405B-9960-4235EA8B6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A7B21-67FF-4B7F-8735-2AF56646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8091E-708F-443F-92F6-4A53725878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2765494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AED7B-537F-44EC-8122-56EE39B45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3E48F-B9CD-45EC-A0A3-21F7F3E88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EF6A0-389F-4948-B5A8-31BB0240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9E317-AFDB-4BB6-9C25-73E3000646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515134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E33BE-3D10-4647-86B7-3CA1AE438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B4EB-DA88-4B6C-8D99-BE0A9C5A5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BF814-35D8-4243-8C1D-69D2EC31D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272A2-7BE7-4680-8E97-F8BD3FB17F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802580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88426-274E-42B8-A054-962255EE8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6DF52-D9B1-455C-AAAC-183959A46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6602F-95C0-4B4B-B0D6-86521DFD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54E74B-19AD-495F-BBB8-BF54D52DB2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637156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1035050" y="1552575"/>
            <a:ext cx="10179050" cy="5305425"/>
            <a:chOff x="-652" y="978"/>
            <a:chExt cx="6412" cy="3342"/>
          </a:xfrm>
        </p:grpSpPr>
        <p:sp>
          <p:nvSpPr>
            <p:cNvPr id="5" name="Freeform 3"/>
            <p:cNvSpPr>
              <a:spLocks/>
            </p:cNvSpPr>
            <p:nvPr/>
          </p:nvSpPr>
          <p:spPr bwMode="auto">
            <a:xfrm>
              <a:off x="2061" y="1707"/>
              <a:ext cx="3699" cy="2613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IN">
                <a:cs typeface="+mn-cs"/>
              </a:endParaRPr>
            </a:p>
          </p:txBody>
        </p:sp>
        <p:sp>
          <p:nvSpPr>
            <p:cNvPr id="6" name="Arc 4"/>
            <p:cNvSpPr>
              <a:spLocks/>
            </p:cNvSpPr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G0" fmla="+- 0 0 0"/>
                <a:gd name="G1" fmla="+- 21231 0 0"/>
                <a:gd name="G2" fmla="+- 21600 0 0"/>
                <a:gd name="T0" fmla="*/ 3977 w 21600"/>
                <a:gd name="T1" fmla="*/ 0 h 21231"/>
                <a:gd name="T2" fmla="*/ 21600 w 21600"/>
                <a:gd name="T3" fmla="*/ 21231 h 21231"/>
                <a:gd name="T4" fmla="*/ 0 w 21600"/>
                <a:gd name="T5" fmla="*/ 21231 h 2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>
                <a:cs typeface="+mn-cs"/>
              </a:endParaRPr>
            </a:p>
          </p:txBody>
        </p:sp>
      </p:grpSp>
      <p:sp>
        <p:nvSpPr>
          <p:cNvPr id="88069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6E9E6-44F9-4312-9F12-1E4D855B64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27277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31FEE4-F340-41E6-9620-B8D1BE2D88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2901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28331-02D3-4B70-A6BC-41E7347C4B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81173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F9B9D7-B67C-428A-8913-7329716145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56749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4D06B-03DB-4E3A-957E-61B7181EB4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8575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01E2AC-48BC-4BF7-9B26-1C3506AF53E2}"/>
              </a:ext>
            </a:extLst>
          </p:cNvPr>
          <p:cNvSpPr/>
          <p:nvPr/>
        </p:nvSpPr>
        <p:spPr>
          <a:xfrm>
            <a:off x="0" y="0"/>
            <a:ext cx="30384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3A1E4-B567-44F1-8E50-665E06F0A39D}"/>
              </a:ext>
            </a:extLst>
          </p:cNvPr>
          <p:cNvSpPr/>
          <p:nvPr/>
        </p:nvSpPr>
        <p:spPr>
          <a:xfrm>
            <a:off x="3030538" y="0"/>
            <a:ext cx="476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594359"/>
            <a:ext cx="2486025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1" y="731520"/>
            <a:ext cx="486918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94DBAB3E-5B0F-4ACE-971C-EA5674ACFE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9250" y="6459538"/>
            <a:ext cx="1963738" cy="365125"/>
          </a:xfrm>
        </p:spPr>
        <p:txBody>
          <a:bodyPr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800">
                <a:solidFill>
                  <a:prstClr val="black"/>
                </a:solidFill>
                <a:latin typeface="Bell MT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7744E56-0202-4432-AD0E-810F2A519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450" y="6459538"/>
            <a:ext cx="3486150" cy="365125"/>
          </a:xfrm>
        </p:spPr>
        <p:txBody>
          <a:bodyPr rtlCol="0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cap="all">
                <a:solidFill>
                  <a:prstClr val="black"/>
                </a:solidFill>
                <a:latin typeface="Bell MT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4AD4F19B-A708-4A6D-905D-7FA0876A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1DF0FE5A-FCAB-464B-9564-A2E15934DC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226984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52E4A8-A57A-48A3-8AEA-E7B90EE0A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494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B869-4BC5-4772-803F-33B661901D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27757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7A5D8-DE7D-43D3-AEC5-6E78B7AD8D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03580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A3DF0-93EC-4B85-AFAD-2B5F916B2D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07521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74F01-AAC9-41B6-BF05-9BC0A1E62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34055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DF86A-75C3-4B5A-ABBE-D0A585CC2B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37273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42826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60827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2135815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11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143000"/>
            <a:ext cx="411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74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>
            <a:extLst>
              <a:ext uri="{FF2B5EF4-FFF2-40B4-BE49-F238E27FC236}">
                <a16:creationId xmlns:a16="http://schemas.microsoft.com/office/drawing/2014/main" id="{C87D3B0C-C45E-4CE8-AFAF-B820F2A3D1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5" name="Rectangle 45">
            <a:extLst>
              <a:ext uri="{FF2B5EF4-FFF2-40B4-BE49-F238E27FC236}">
                <a16:creationId xmlns:a16="http://schemas.microsoft.com/office/drawing/2014/main" id="{77CFE4B4-8C83-4AD6-A4C7-3A544861B3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6" name="Rectangle 46">
            <a:extLst>
              <a:ext uri="{FF2B5EF4-FFF2-40B4-BE49-F238E27FC236}">
                <a16:creationId xmlns:a16="http://schemas.microsoft.com/office/drawing/2014/main" id="{EE7E0F50-093F-4DF0-AA2F-ABD5876659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A2A0234-737D-4443-9E1A-097537E74F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3081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A1B600-1FC1-4775-908B-30F9807A443A}"/>
              </a:ext>
            </a:extLst>
          </p:cNvPr>
          <p:cNvSpPr/>
          <p:nvPr/>
        </p:nvSpPr>
        <p:spPr>
          <a:xfrm>
            <a:off x="0" y="4953000"/>
            <a:ext cx="9142413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417D72-2CAB-4F63-A862-33F6C970166F}"/>
              </a:ext>
            </a:extLst>
          </p:cNvPr>
          <p:cNvSpPr/>
          <p:nvPr/>
        </p:nvSpPr>
        <p:spPr>
          <a:xfrm>
            <a:off x="0" y="4914900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3" y="5074920"/>
            <a:ext cx="758523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8AD2D4D0-D661-4650-82EC-ADACD5E52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573EC1E5-B558-4638-8C07-DB4E51EA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cap="all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0372720-06AC-49B6-82ED-5574A52F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7A80E-77BB-4BD3-96BE-C1757AAF72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9233028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27452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952602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742269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199025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55378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64942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2095500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134100" cy="5105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019492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26"/>
          <p:cNvGrpSpPr>
            <a:grpSpLocks/>
          </p:cNvGrpSpPr>
          <p:nvPr/>
        </p:nvGrpSpPr>
        <p:grpSpPr bwMode="auto">
          <a:xfrm>
            <a:off x="-1035050" y="1552575"/>
            <a:ext cx="10179050" cy="5305425"/>
            <a:chOff x="-652" y="978"/>
            <a:chExt cx="6412" cy="3342"/>
          </a:xfrm>
        </p:grpSpPr>
        <p:sp>
          <p:nvSpPr>
            <p:cNvPr id="5" name="Freeform 1027"/>
            <p:cNvSpPr>
              <a:spLocks/>
            </p:cNvSpPr>
            <p:nvPr/>
          </p:nvSpPr>
          <p:spPr bwMode="auto">
            <a:xfrm>
              <a:off x="2061" y="1707"/>
              <a:ext cx="3699" cy="2613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" name="Arc 1028"/>
            <p:cNvSpPr>
              <a:spLocks/>
            </p:cNvSpPr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G0" fmla="+- 0 0 0"/>
                <a:gd name="G1" fmla="+- 21231 0 0"/>
                <a:gd name="G2" fmla="+- 21600 0 0"/>
                <a:gd name="T0" fmla="*/ 3977 w 21600"/>
                <a:gd name="T1" fmla="*/ 0 h 21231"/>
                <a:gd name="T2" fmla="*/ 21600 w 21600"/>
                <a:gd name="T3" fmla="*/ 21231 h 21231"/>
                <a:gd name="T4" fmla="*/ 0 w 21600"/>
                <a:gd name="T5" fmla="*/ 21231 h 2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88069" name="Rectangle 1029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70" name="Rectangle 103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1031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8" name="Rectangle 1032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103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E1D59B-71C8-4185-8FAB-F356BF1CF23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09609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10A0E-C7CD-4535-89CA-0A459DE4C6C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387253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44AD-787E-4D7A-BCF7-B7556794E2E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25249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AF0FD-A0D0-4841-9395-78E09307A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620AF-CE8F-4B56-AAA3-FED8BC640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cap="all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49A5B-C1D8-4E4B-A0A1-B8E2D281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93FCF-5130-4E27-820C-78FD08EB36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771554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988A3-C0D5-4D90-99A6-F4A57F4BFB0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978091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22040B-8CF6-417A-A872-DE843F2113B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679868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4DB84-78DE-4EAF-9C9E-C852458F22F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540347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75398-5E95-4788-8EFB-B2CD9312319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69330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59EC6-30E5-4243-93FE-E52E53D2A297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772366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FAB407-3032-459F-8ACC-1B75BBA4A28C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976325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FD876-2C6A-4D80-A889-943D8D03634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445491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5B761-1A08-4DF4-8FAA-35D0D291EA0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325547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5F006-E276-4084-A2D9-C82EE19FAC77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041553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19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37" y="1978"/>
                </a:cxn>
                <a:cxn ang="0">
                  <a:pos x="5740" y="3273"/>
                </a:cxn>
                <a:cxn ang="0">
                  <a:pos x="5740" y="3267"/>
                </a:cxn>
                <a:cxn ang="0">
                  <a:pos x="3193" y="1816"/>
                </a:cxn>
                <a:cxn ang="0">
                  <a:pos x="3193" y="1816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63" y="1714"/>
                </a:cxn>
                <a:cxn ang="0">
                  <a:pos x="431" y="0"/>
                </a:cxn>
                <a:cxn ang="0">
                  <a:pos x="0" y="0"/>
                </a:cxn>
                <a:cxn ang="0">
                  <a:pos x="3086" y="1786"/>
                </a:cxn>
                <a:cxn ang="0">
                  <a:pos x="5591" y="3243"/>
                </a:cxn>
                <a:cxn ang="0">
                  <a:pos x="5591" y="3237"/>
                </a:cxn>
                <a:cxn ang="0">
                  <a:pos x="3163" y="1714"/>
                </a:cxn>
                <a:cxn ang="0">
                  <a:pos x="3163" y="1714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4042" y="192"/>
                </a:cxn>
                <a:cxn ang="0">
                  <a:pos x="4042" y="144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0" y="156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692 w 1722"/>
                <a:gd name="T1" fmla="*/ 51 h 66"/>
                <a:gd name="T2" fmla="*/ 1692 w 1722"/>
                <a:gd name="T3" fmla="*/ 45 h 66"/>
                <a:gd name="T4" fmla="*/ 0 w 1722"/>
                <a:gd name="T5" fmla="*/ 0 h 66"/>
                <a:gd name="T6" fmla="*/ 0 w 1722"/>
                <a:gd name="T7" fmla="*/ 33 h 66"/>
                <a:gd name="T8" fmla="*/ 1692 w 1722"/>
                <a:gd name="T9" fmla="*/ 51 h 66"/>
                <a:gd name="T10" fmla="*/ 1692 w 1722"/>
                <a:gd name="T11" fmla="*/ 51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9" y="77"/>
                </a:cxn>
                <a:cxn ang="0">
                  <a:pos x="4789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60 w 975"/>
                <a:gd name="T1" fmla="*/ 48 h 101"/>
                <a:gd name="T2" fmla="*/ 960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60 w 975"/>
                <a:gd name="T9" fmla="*/ 48 h 101"/>
                <a:gd name="T10" fmla="*/ 960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11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11 w 2141"/>
                <a:gd name="T7" fmla="*/ 0 h 198"/>
                <a:gd name="T8" fmla="*/ 2111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23" y="42"/>
                </a:cxn>
                <a:cxn ang="0">
                  <a:pos x="3623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37 w 2517"/>
                <a:gd name="T1" fmla="*/ 276 h 276"/>
                <a:gd name="T2" fmla="*/ 2472 w 2517"/>
                <a:gd name="T3" fmla="*/ 204 h 276"/>
                <a:gd name="T4" fmla="*/ 2215 w 2517"/>
                <a:gd name="T5" fmla="*/ 0 h 276"/>
                <a:gd name="T6" fmla="*/ 0 w 2517"/>
                <a:gd name="T7" fmla="*/ 276 h 276"/>
                <a:gd name="T8" fmla="*/ 2137 w 2517"/>
                <a:gd name="T9" fmla="*/ 276 h 276"/>
                <a:gd name="T10" fmla="*/ 2137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5" y="126"/>
                </a:cxn>
                <a:cxn ang="0">
                  <a:pos x="1405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5" y="126"/>
                </a:cxn>
                <a:cxn ang="0">
                  <a:pos x="1405" y="126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14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14 w 729"/>
                <a:gd name="T7" fmla="*/ 240 h 240"/>
                <a:gd name="T8" fmla="*/ 714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5" y="1672"/>
                </a:cxn>
                <a:cxn ang="0">
                  <a:pos x="5035" y="1666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14 w 729"/>
                <a:gd name="T1" fmla="*/ 318 h 318"/>
                <a:gd name="T2" fmla="*/ 714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14 w 729"/>
                <a:gd name="T9" fmla="*/ 318 h 318"/>
                <a:gd name="T10" fmla="*/ 714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5" y="2188"/>
                </a:cxn>
                <a:cxn ang="0">
                  <a:pos x="5035" y="2134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5" y="2727"/>
                </a:cxn>
                <a:cxn ang="0">
                  <a:pos x="3163" y="2704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6" y="2680"/>
                </a:cxn>
                <a:cxn ang="0">
                  <a:pos x="3122" y="2590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7" y="2536"/>
                </a:cxn>
                <a:cxn ang="0">
                  <a:pos x="2517" y="2536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8" y="2482"/>
                </a:cxn>
                <a:cxn ang="0">
                  <a:pos x="2200" y="2476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7" y="1043"/>
                </a:cxn>
                <a:cxn ang="0">
                  <a:pos x="574" y="851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7"/>
                </a:cxn>
                <a:cxn ang="0">
                  <a:pos x="341" y="653"/>
                </a:cxn>
                <a:cxn ang="0">
                  <a:pos x="144" y="0"/>
                </a:cxn>
                <a:cxn ang="0">
                  <a:pos x="144" y="0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297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40" y="1864"/>
                </a:cxn>
                <a:cxn ang="0">
                  <a:pos x="5740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40" y="1337"/>
                </a:cxn>
                <a:cxn ang="0">
                  <a:pos x="5740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40" y="414"/>
                </a:cxn>
                <a:cxn ang="0">
                  <a:pos x="5740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48" y="3177"/>
                </a:cxn>
                <a:cxn ang="0">
                  <a:pos x="4448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28" y="2614"/>
                </a:cxn>
                <a:cxn ang="0">
                  <a:pos x="2428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5" y="0"/>
                </a:cxn>
                <a:cxn ang="0">
                  <a:pos x="0" y="0"/>
                </a:cxn>
                <a:cxn ang="0">
                  <a:pos x="1800" y="2464"/>
                </a:cxn>
                <a:cxn ang="0">
                  <a:pos x="1800" y="2248"/>
                </a:cxn>
                <a:cxn ang="0">
                  <a:pos x="1794" y="2248"/>
                </a:cxn>
                <a:cxn ang="0">
                  <a:pos x="485" y="0"/>
                </a:cxn>
                <a:cxn ang="0">
                  <a:pos x="485" y="0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2" y="2074"/>
                </a:cxn>
                <a:cxn ang="0">
                  <a:pos x="1232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8" y="1936"/>
                </a:cxn>
                <a:cxn ang="0">
                  <a:pos x="1058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1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1" y="1487"/>
                </a:cxn>
                <a:cxn ang="0">
                  <a:pos x="771" y="1433"/>
                </a:cxn>
                <a:cxn ang="0">
                  <a:pos x="771" y="1433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3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2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35" y="1313"/>
                  </a:cxn>
                  <a:cxn ang="0">
                    <a:pos x="3647" y="1235"/>
                  </a:cxn>
                  <a:cxn ang="0">
                    <a:pos x="3659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05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05" y="695"/>
                  </a:cxn>
                  <a:cxn ang="0">
                    <a:pos x="2105" y="665"/>
                  </a:cxn>
                  <a:cxn ang="0">
                    <a:pos x="2105" y="665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95274" name="Rectangle 4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600200"/>
            <a:ext cx="8229600" cy="18288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5275" name="Rectangle 4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4" name="Rectangle 4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4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4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DE839B-9FAE-4D24-A6CF-A12468905742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1653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B20726-295D-49BA-AD63-C01B3F72DC4F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A01A75-1E4A-4D5F-9E36-76EAE3097C17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A875475-39CD-48F6-8363-F7086B5B1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9779CE-37C3-48CC-8DA4-799F86A8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cap="all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C948783-3D05-446E-8147-26C875DA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2133D-42DC-4708-9F70-993C583EED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96850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ED4D10-E017-45C0-9CAF-CC91C54C1909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79796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56C99A-B363-46CD-8558-36CF2E2B5B51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037335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BD98C5-173C-4400-9C15-178684948C6F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265081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8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8581FC-CFD0-43B9-B2FC-68635C368DB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38367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5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6A2C4-8821-4CC0-8B2B-40D0D8A869DC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45599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3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4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038C51-382B-4247-AF11-AEDEEBA7055C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75284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8379AE-A470-47B0-9F99-36BDFD5C5472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58334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258B5F-E771-40CF-ABFC-4E4703C7B11D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723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C31F27-6237-4E14-98A9-7C4BE4BC2338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06835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1AB18A-2891-48D6-93CC-91B57F2F04B8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590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5" y="1657352"/>
            <a:ext cx="7772400" cy="1470025"/>
          </a:xfrm>
        </p:spPr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600451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4342400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0" name="Picture 14" descr="MK Logo (2)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261938"/>
            <a:ext cx="1155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0"/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3000" b="1" cap="small" dirty="0">
                  <a:solidFill>
                    <a:srgbClr val="FFFFFF"/>
                  </a:solidFill>
                  <a:latin typeface="Corbel" pitchFamily="34" charset="0"/>
                </a:rPr>
                <a:t>Computer Organization and Design</a:t>
              </a:r>
              <a:endParaRPr lang="en-US" sz="3000" b="1" cap="small" dirty="0">
                <a:solidFill>
                  <a:srgbClr val="FFFFFF"/>
                </a:solidFill>
                <a:latin typeface="Corbel" pitchFamily="34" charset="0"/>
              </a:endParaRPr>
            </a:p>
          </p:txBody>
        </p:sp>
        <p:sp>
          <p:nvSpPr>
            <p:cNvPr id="13" name="TextBox 12"/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2000">
                  <a:solidFill>
                    <a:srgbClr val="FFFFFF"/>
                  </a:solidFill>
                  <a:latin typeface="Arial" charset="0"/>
                </a:rPr>
                <a:t>The Hardware/Software Interface</a:t>
              </a:r>
              <a:endParaRPr lang="en-US" sz="200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3" name="Group 29"/>
          <p:cNvGrpSpPr>
            <a:grpSpLocks/>
          </p:cNvGrpSpPr>
          <p:nvPr userDrawn="1"/>
        </p:nvGrpSpPr>
        <p:grpSpPr bwMode="auto">
          <a:xfrm>
            <a:off x="8004175" y="93663"/>
            <a:ext cx="935038" cy="935037"/>
            <a:chOff x="7956376" y="116632"/>
            <a:chExt cx="936104" cy="936104"/>
          </a:xfrm>
        </p:grpSpPr>
        <p:sp>
          <p:nvSpPr>
            <p:cNvPr id="15" name="32-Point Star 14"/>
            <p:cNvSpPr>
              <a:spLocks noChangeArrowheads="1"/>
            </p:cNvSpPr>
            <p:nvPr userDrawn="1"/>
          </p:nvSpPr>
          <p:spPr bwMode="auto">
            <a:xfrm>
              <a:off x="7956376" y="116632"/>
              <a:ext cx="936104" cy="936104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" name="TextBox 15"/>
            <p:cNvSpPr txBox="1">
              <a:spLocks noChangeArrowheads="1"/>
            </p:cNvSpPr>
            <p:nvPr userDrawn="1"/>
          </p:nvSpPr>
          <p:spPr bwMode="auto">
            <a:xfrm>
              <a:off x="8112128" y="262849"/>
              <a:ext cx="642081" cy="707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lang="en-GB" sz="2000">
                  <a:solidFill>
                    <a:srgbClr val="FFFFFF"/>
                  </a:solidFill>
                  <a:latin typeface="Arial Black" pitchFamily="34" charset="0"/>
                </a:rPr>
                <a:t>5</a:t>
              </a:r>
              <a:r>
                <a:rPr lang="en-GB" sz="2000" baseline="30000">
                  <a:solidFill>
                    <a:srgbClr val="FFFFFF"/>
                  </a:solidFill>
                  <a:latin typeface="Arial Black" pitchFamily="34" charset="0"/>
                </a:rPr>
                <a:t>th</a:t>
              </a:r>
              <a:endParaRPr lang="en-GB" sz="2000">
                <a:solidFill>
                  <a:srgbClr val="FFFFFF"/>
                </a:solidFill>
                <a:latin typeface="Arial Black" pitchFamily="34" charset="0"/>
              </a:endParaRPr>
            </a:p>
            <a:p>
              <a:pPr eaLnBrk="0" hangingPunct="0">
                <a:defRPr/>
              </a:pPr>
              <a:endParaRPr lang="en-US" sz="2000">
                <a:solidFill>
                  <a:srgbClr val="FFFFFF"/>
                </a:solidFill>
                <a:latin typeface="Arial Black" pitchFamily="34" charset="0"/>
              </a:endParaRPr>
            </a:p>
          </p:txBody>
        </p:sp>
        <p:sp>
          <p:nvSpPr>
            <p:cNvPr id="17" name="TextBox 16"/>
            <p:cNvSpPr txBox="1">
              <a:spLocks noChangeArrowheads="1"/>
            </p:cNvSpPr>
            <p:nvPr userDrawn="1"/>
          </p:nvSpPr>
          <p:spPr bwMode="auto">
            <a:xfrm>
              <a:off x="8064449" y="517139"/>
              <a:ext cx="732672" cy="308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lang="en-GB" sz="1400">
                  <a:solidFill>
                    <a:srgbClr val="FFFFFF"/>
                  </a:solidFill>
                  <a:latin typeface="Arial" charset="0"/>
                </a:rPr>
                <a:t>Edition</a:t>
              </a:r>
              <a:endParaRPr lang="en-US" sz="140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295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295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39014789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D614B9EA-9B85-42DF-A408-2217E9CE126E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58595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279EEED0-E78C-4A67-B36C-9D46A2DFA105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97620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BE0C53B5-C032-44C6-8E45-226832E71A9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2562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96E6D9EA-4C7F-41E0-9FC2-704041C65D41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27615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21072EBD-BC37-4253-B8E0-6385BE4A1953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93933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1BAE042A-8EE5-4186-85F0-740161DE0238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58225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E6E2B50F-6ADE-497F-B257-99041BC0412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67844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D5CC83D6-8D3D-4109-85EA-BE122ABF5F4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0800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9CDC7473-ED8A-4FE9-BC2E-24ED365688AA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2288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>
            <a:extLst>
              <a:ext uri="{FF2B5EF4-FFF2-40B4-BE49-F238E27FC236}">
                <a16:creationId xmlns:a16="http://schemas.microsoft.com/office/drawing/2014/main" id="{AB552C65-88B1-4D1B-A63D-26B1AE0929B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41288" y="80327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solidFill>
                  <a:srgbClr val="A50021"/>
                </a:solidFill>
              </a:defRPr>
            </a:lvl3pPr>
            <a:lvl5pPr>
              <a:defRPr>
                <a:solidFill>
                  <a:srgbClr val="C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89975B40-B81F-403A-9353-CF627BC6616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672C6C3C-6B66-4354-A165-7BAE1E943B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5061875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8BCA87B6-4FF7-4218-8BC2-4DEF61AE448F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348320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B43D73D1-1D0C-4A11-BA7C-9DAF19F36F00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559474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800825C1-1C8B-41A7-B9D6-B5F59AD5662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53031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E867764F-DC6B-4EAE-BA2C-1680AD3DAC4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149337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pic>
        <p:nvPicPr>
          <p:cNvPr id="10" name="Picture 14" descr="MK Logo (2)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261938"/>
            <a:ext cx="1155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0"/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3000" b="1" cap="small" dirty="0">
                  <a:solidFill>
                    <a:srgbClr val="FFFFFF"/>
                  </a:solidFill>
                  <a:latin typeface="Corbel" pitchFamily="34" charset="0"/>
                  <a:cs typeface="+mn-cs"/>
                </a:rPr>
                <a:t>Computer Organization and Design</a:t>
              </a:r>
              <a:endParaRPr lang="en-US" sz="3000" b="1" cap="small" dirty="0">
                <a:solidFill>
                  <a:srgbClr val="FFFFFF"/>
                </a:solidFill>
                <a:latin typeface="Corbel" pitchFamily="34" charset="0"/>
                <a:cs typeface="+mn-cs"/>
              </a:endParaRPr>
            </a:p>
          </p:txBody>
        </p:sp>
        <p:sp>
          <p:nvSpPr>
            <p:cNvPr id="13" name="TextBox 12"/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2000">
                  <a:solidFill>
                    <a:srgbClr val="FFFFFF"/>
                  </a:solidFill>
                  <a:latin typeface="Arial" charset="0"/>
                  <a:cs typeface="+mn-cs"/>
                </a:rPr>
                <a:t>The Hardware/Software Interface</a:t>
              </a:r>
              <a:endParaRPr lang="en-US" sz="2000">
                <a:solidFill>
                  <a:srgbClr val="FFFFFF"/>
                </a:solidFill>
                <a:latin typeface="Arial" charset="0"/>
                <a:cs typeface="+mn-cs"/>
              </a:endParaRPr>
            </a:p>
          </p:txBody>
        </p:sp>
      </p:grpSp>
      <p:grpSp>
        <p:nvGrpSpPr>
          <p:cNvPr id="3" name="Group 29"/>
          <p:cNvGrpSpPr>
            <a:grpSpLocks/>
          </p:cNvGrpSpPr>
          <p:nvPr userDrawn="1"/>
        </p:nvGrpSpPr>
        <p:grpSpPr bwMode="auto">
          <a:xfrm>
            <a:off x="8004175" y="93663"/>
            <a:ext cx="935038" cy="935037"/>
            <a:chOff x="7956376" y="116632"/>
            <a:chExt cx="936104" cy="936104"/>
          </a:xfrm>
        </p:grpSpPr>
        <p:sp>
          <p:nvSpPr>
            <p:cNvPr id="15" name="32-Point Star 14"/>
            <p:cNvSpPr>
              <a:spLocks noChangeArrowheads="1"/>
            </p:cNvSpPr>
            <p:nvPr userDrawn="1"/>
          </p:nvSpPr>
          <p:spPr bwMode="auto">
            <a:xfrm>
              <a:off x="7956376" y="116632"/>
              <a:ext cx="936104" cy="936104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16" name="TextBox 15"/>
            <p:cNvSpPr txBox="1">
              <a:spLocks noChangeArrowheads="1"/>
            </p:cNvSpPr>
            <p:nvPr userDrawn="1"/>
          </p:nvSpPr>
          <p:spPr bwMode="auto">
            <a:xfrm>
              <a:off x="8112128" y="262849"/>
              <a:ext cx="642081" cy="707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lang="en-GB" sz="2000">
                  <a:solidFill>
                    <a:srgbClr val="FFFFFF"/>
                  </a:solidFill>
                  <a:latin typeface="Arial Black" pitchFamily="34" charset="0"/>
                  <a:cs typeface="+mn-cs"/>
                </a:rPr>
                <a:t>5</a:t>
              </a:r>
              <a:r>
                <a:rPr lang="en-GB" sz="2000" baseline="30000">
                  <a:solidFill>
                    <a:srgbClr val="FFFFFF"/>
                  </a:solidFill>
                  <a:latin typeface="Arial Black" pitchFamily="34" charset="0"/>
                  <a:cs typeface="+mn-cs"/>
                </a:rPr>
                <a:t>th</a:t>
              </a:r>
              <a:endParaRPr lang="en-GB" sz="2000">
                <a:solidFill>
                  <a:srgbClr val="FFFFFF"/>
                </a:solidFill>
                <a:latin typeface="Arial Black" pitchFamily="34" charset="0"/>
                <a:cs typeface="+mn-cs"/>
              </a:endParaRPr>
            </a:p>
            <a:p>
              <a:pPr eaLnBrk="0" hangingPunct="0">
                <a:defRPr/>
              </a:pPr>
              <a:endParaRPr lang="en-US" sz="2000">
                <a:solidFill>
                  <a:srgbClr val="FFFFFF"/>
                </a:solidFill>
                <a:latin typeface="Arial Black" pitchFamily="34" charset="0"/>
                <a:cs typeface="+mn-cs"/>
              </a:endParaRPr>
            </a:p>
          </p:txBody>
        </p:sp>
        <p:sp>
          <p:nvSpPr>
            <p:cNvPr id="17" name="TextBox 16"/>
            <p:cNvSpPr txBox="1">
              <a:spLocks noChangeArrowheads="1"/>
            </p:cNvSpPr>
            <p:nvPr userDrawn="1"/>
          </p:nvSpPr>
          <p:spPr bwMode="auto">
            <a:xfrm>
              <a:off x="8064449" y="517139"/>
              <a:ext cx="732672" cy="308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lang="en-GB" sz="1400">
                  <a:solidFill>
                    <a:srgbClr val="FFFFFF"/>
                  </a:solidFill>
                  <a:latin typeface="Arial" charset="0"/>
                  <a:cs typeface="+mn-cs"/>
                </a:rPr>
                <a:t>Edition</a:t>
              </a:r>
              <a:endParaRPr lang="en-US" sz="1400">
                <a:solidFill>
                  <a:srgbClr val="FFFFFF"/>
                </a:solidFill>
                <a:latin typeface="Arial" charset="0"/>
                <a:cs typeface="+mn-cs"/>
              </a:endParaRPr>
            </a:p>
          </p:txBody>
        </p:sp>
      </p:grpSp>
      <p:sp>
        <p:nvSpPr>
          <p:cNvPr id="295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295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48007142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D614B9EA-9B85-42DF-A408-2217E9CE126E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672581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279EEED0-E78C-4A67-B36C-9D46A2DFA105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68603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BE0C53B5-C032-44C6-8E45-226832E71A9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38370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96E6D9EA-4C7F-41E0-9FC2-704041C65D41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81002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21072EBD-BC37-4253-B8E0-6385BE4A1953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145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1EB5CF3-41B3-4C8A-9502-6557F572BC2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D0995677-8261-4A58-B6B3-1382061781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5127120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1BAE042A-8EE5-4186-85F0-740161DE0238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22953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E6E2B50F-6ADE-497F-B257-99041BC0412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20125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D5CC83D6-8D3D-4109-85EA-BE122ABF5F4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1380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9CDC7473-ED8A-4FE9-BC2E-24ED365688AA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109516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8BCA87B6-4FF7-4218-8BC2-4DEF61AE448F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508819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B43D73D1-1D0C-4A11-BA7C-9DAF19F36F00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930580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800825C1-1C8B-41A7-B9D6-B5F59AD5662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339261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E867764F-DC6B-4EAE-BA2C-1680AD3DAC4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5784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927" y="923925"/>
            <a:ext cx="4329113" cy="58102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923925"/>
            <a:ext cx="4329112" cy="58102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D2CD2CB-0BDB-40F4-A609-1D11D2CEC5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CE1D8F88-E9B5-4D5E-90B1-D181FD04C9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22860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C4216D40-039B-4758-84E9-BC42A847A7F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2A1B168B-B3DD-49F9-B546-8F75EAD905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1547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">
            <a:extLst>
              <a:ext uri="{FF2B5EF4-FFF2-40B4-BE49-F238E27FC236}">
                <a16:creationId xmlns:a16="http://schemas.microsoft.com/office/drawing/2014/main" id="{2B021B56-B3CA-46E8-A542-56C77DEBAB7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41288" y="80327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0C6B5733-6917-4857-BB58-5AD18F9FF5D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DAD0C50E-49AE-4325-9E3F-2B3B6DAEE4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25798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">
            <a:extLst>
              <a:ext uri="{FF2B5EF4-FFF2-40B4-BE49-F238E27FC236}">
                <a16:creationId xmlns:a16="http://schemas.microsoft.com/office/drawing/2014/main" id="{A2FA0EE2-5E48-459C-8522-A982DABA87B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41288" y="80327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454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4">
            <a:extLst>
              <a:ext uri="{FF2B5EF4-FFF2-40B4-BE49-F238E27FC236}">
                <a16:creationId xmlns:a16="http://schemas.microsoft.com/office/drawing/2014/main" id="{CC0E86E2-97B0-42DE-B56F-69AA15ED3C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5" name="Rectangle 45">
            <a:extLst>
              <a:ext uri="{FF2B5EF4-FFF2-40B4-BE49-F238E27FC236}">
                <a16:creationId xmlns:a16="http://schemas.microsoft.com/office/drawing/2014/main" id="{BE7D17EA-A126-41C9-B53F-7E29B4889B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6" name="Rectangle 46">
            <a:extLst>
              <a:ext uri="{FF2B5EF4-FFF2-40B4-BE49-F238E27FC236}">
                <a16:creationId xmlns:a16="http://schemas.microsoft.com/office/drawing/2014/main" id="{93DEB3EA-D342-48B3-AE7C-F645F628B6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FE8E37B-FF3C-4D4B-BD58-2B2EB25EF5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0855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21BD9A60-D112-4162-B68D-BC0383DF80F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4DB17ABB-560F-46BD-A205-E01BB7D4F4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29088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C9443B8-FC59-452C-ABB9-62B163A4F24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BD989B61-3BA4-4AAE-8E1F-0658DFE0BC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22810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3CAB8D5D-C407-44FE-8ECD-F60D161899B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BA3FBED3-4CD0-4DC3-9EAE-B5A7FB13B5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59283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0688" y="123826"/>
            <a:ext cx="2201862" cy="66103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1927" y="123826"/>
            <a:ext cx="6456363" cy="66103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2BD62E52-6FC3-4DA3-95AA-77B34F277C5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111438CD-3671-45D0-8834-7D249A9C6C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04909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0">
            <a:extLst>
              <a:ext uri="{FF2B5EF4-FFF2-40B4-BE49-F238E27FC236}">
                <a16:creationId xmlns:a16="http://schemas.microsoft.com/office/drawing/2014/main" id="{97DB1186-5786-4760-8A37-84D45392011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41288" y="80327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23825"/>
            <a:ext cx="88011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1927" y="923925"/>
            <a:ext cx="4329113" cy="5810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923925"/>
            <a:ext cx="4329112" cy="5810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1E51AA0-884C-4B16-85FC-FEDB77B1E97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4F25202F-3C83-44B9-BA4F-1B793C3A0C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90273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>
            <a:extLst>
              <a:ext uri="{FF2B5EF4-FFF2-40B4-BE49-F238E27FC236}">
                <a16:creationId xmlns:a16="http://schemas.microsoft.com/office/drawing/2014/main" id="{E96560A8-82A4-4955-8143-4198236502A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41288" y="80327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143001"/>
            <a:ext cx="4381500" cy="2781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62500" y="1143001"/>
            <a:ext cx="4381500" cy="2781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228600" y="4076701"/>
            <a:ext cx="4381500" cy="2781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2500" y="4076701"/>
            <a:ext cx="4381500" cy="2781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24186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4225308-5655-4700-99C1-B3584A8904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535025C-1468-4646-91B0-32387812E0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759AA38-3C7D-4FBF-8A04-4F370726D6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73123-2C59-476A-B385-479745E161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7290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6B93334-0CFC-402B-BE04-E5D52D31F0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908C699-9C4C-4181-BE4A-BC922D9B2B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AF31586-D3DE-4350-B4D5-4F973035FE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86C62E-E609-4F79-BC19-5BA067D6ED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28238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1954B54-B925-4F75-A5FE-DE15C783D5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DA1AC91-01D8-45D6-A573-31127E49A0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F3B0AEA-A6CE-4EB8-B0C4-B841624D18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885E34-01B2-4F73-A6D9-DCC0E26DE7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2352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E0955-DA43-4E93-BFA6-67484A4325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B08BC-9DBE-44B2-96BA-B70D3E395B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19B84-BE99-4709-99D0-9E580E2938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1A90D-36ED-4C66-B05A-9AF6115E9D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8445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8ABC906E-04C9-407B-BC40-1B5FBCF657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6" name="Rectangle 45">
            <a:extLst>
              <a:ext uri="{FF2B5EF4-FFF2-40B4-BE49-F238E27FC236}">
                <a16:creationId xmlns:a16="http://schemas.microsoft.com/office/drawing/2014/main" id="{42558C6D-76DE-4FB0-9994-34C5C51C59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7" name="Rectangle 46">
            <a:extLst>
              <a:ext uri="{FF2B5EF4-FFF2-40B4-BE49-F238E27FC236}">
                <a16:creationId xmlns:a16="http://schemas.microsoft.com/office/drawing/2014/main" id="{3263E603-0EF2-4D3A-86A6-2AADE2D6B7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57DF5FDD-3AF9-4FF8-B27A-8F1950FACC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42429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2E7BFB9-A892-4582-ACAC-42F1A59704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1EF5723-B9DE-4C67-BE72-3EEC4AF7D6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258FEA5-43FD-4906-A187-B5D9A0FF57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8ECB98-3C0C-42F3-A1A3-BD11DDB973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76448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A38A431-7ACE-45BE-8533-6C1ED1F94E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D0D4544-15BA-46C7-90E3-7E41656607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24F70F0-6250-4723-B086-802551CE07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338ED5-DAEC-4E29-B0DB-F32D85E618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2902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0FD0545-0689-4CBA-B511-DB41576465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C53C3E5-1FD3-4197-8CBC-4D9B7B1E79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2FF79C5-B7E2-4AB8-8137-A77B35023D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75DF2-1F6E-4425-9CDA-7614D68592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67604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3345B-52B3-4236-9E08-E85D917B44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98BEB-0774-437F-B961-5C029185F0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72EED-6135-465C-AFF0-D73BC8E87B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E170A-0597-4E17-BD41-087BA00B97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89488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D84B2-BBA0-4470-8633-3A66982B77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185E8-7C95-4876-ACE3-8F2B7053CA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57A13-9B68-4583-88D6-63E81AD60A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9A30E-C0D0-464A-8968-4FA553152B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37696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1F7A42F-C07B-40FF-831C-B26C251325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8111AE-0290-423C-81E2-30BA9B929D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98EB24-E064-42E8-B42A-9B2C5E54C6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B9A625-6458-47FC-B5EC-8B08AF7A19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29432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CF5B1B6-D01A-494E-9493-24B576EC52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9DCDAFB-E243-4BBC-B177-37F1628F1F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1C77C34-6823-4498-BB87-AEB251F64C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7729D-F627-4261-AA6E-A7825C2672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59564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IN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C964227-2789-49E5-87F3-AFA1A57EBD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B505C26-48EC-41E2-95E0-4079F59595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BD72D3F-DD7A-4C90-8FCE-6C1A78072C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4531E-7EB8-4753-B7B4-3702EA6A73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62461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IN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BAFE5-272E-414E-8302-580E718167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7AEFE-6973-4D0B-ADB2-5A9D99A4A1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E4FA7-B319-4F58-94A1-A0D5890CC7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5B2EFE-EF1F-4057-B646-49DC2F13AA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83257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A3CF29AD-84E7-4044-9ADD-E8E000F5FDDB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DF3184A7-4942-49D9-B092-A0B46E4287AB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19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37" y="1978"/>
                </a:cxn>
                <a:cxn ang="0">
                  <a:pos x="5740" y="3273"/>
                </a:cxn>
                <a:cxn ang="0">
                  <a:pos x="5740" y="3267"/>
                </a:cxn>
                <a:cxn ang="0">
                  <a:pos x="3193" y="1816"/>
                </a:cxn>
                <a:cxn ang="0">
                  <a:pos x="3193" y="1816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B148B750-390F-4AD9-937C-09DA1027766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63" y="1714"/>
                </a:cxn>
                <a:cxn ang="0">
                  <a:pos x="431" y="0"/>
                </a:cxn>
                <a:cxn ang="0">
                  <a:pos x="0" y="0"/>
                </a:cxn>
                <a:cxn ang="0">
                  <a:pos x="3086" y="1786"/>
                </a:cxn>
                <a:cxn ang="0">
                  <a:pos x="5591" y="3243"/>
                </a:cxn>
                <a:cxn ang="0">
                  <a:pos x="5591" y="3237"/>
                </a:cxn>
                <a:cxn ang="0">
                  <a:pos x="3163" y="1714"/>
                </a:cxn>
                <a:cxn ang="0">
                  <a:pos x="3163" y="1714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C137C837-E29D-4FA6-8386-F46E1206249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4042" y="192"/>
                </a:cxn>
                <a:cxn ang="0">
                  <a:pos x="4042" y="144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0" y="156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BBF6B9A-B12E-47C7-8615-F4377BF1337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678 w 1722"/>
                <a:gd name="T1" fmla="*/ 44 h 66"/>
                <a:gd name="T2" fmla="*/ 1678 w 1722"/>
                <a:gd name="T3" fmla="*/ 38 h 66"/>
                <a:gd name="T4" fmla="*/ 0 w 1722"/>
                <a:gd name="T5" fmla="*/ 0 h 66"/>
                <a:gd name="T6" fmla="*/ 0 w 1722"/>
                <a:gd name="T7" fmla="*/ 33 h 66"/>
                <a:gd name="T8" fmla="*/ 1678 w 1722"/>
                <a:gd name="T9" fmla="*/ 44 h 66"/>
                <a:gd name="T10" fmla="*/ 1678 w 1722"/>
                <a:gd name="T11" fmla="*/ 44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0091747-9510-4F68-974A-C084D671F56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9" y="77"/>
                </a:cxn>
                <a:cxn ang="0">
                  <a:pos x="4789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EDBAF9D6-D1C9-45C8-81FF-49CE2AA7576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53 w 975"/>
                <a:gd name="T1" fmla="*/ 48 h 101"/>
                <a:gd name="T2" fmla="*/ 953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53 w 975"/>
                <a:gd name="T9" fmla="*/ 48 h 101"/>
                <a:gd name="T10" fmla="*/ 953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D489C5B8-98F5-4754-B2A7-A66186F13BF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097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097 w 2141"/>
                <a:gd name="T7" fmla="*/ 0 h 198"/>
                <a:gd name="T8" fmla="*/ 2097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12F776CC-C743-4598-A969-83040685B683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23" y="42"/>
                </a:cxn>
                <a:cxn ang="0">
                  <a:pos x="3623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EABCBBD7-045F-4C6E-B104-41DE2C12011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16 w 2517"/>
                <a:gd name="T1" fmla="*/ 276 h 276"/>
                <a:gd name="T2" fmla="*/ 2451 w 2517"/>
                <a:gd name="T3" fmla="*/ 204 h 276"/>
                <a:gd name="T4" fmla="*/ 2194 w 2517"/>
                <a:gd name="T5" fmla="*/ 0 h 276"/>
                <a:gd name="T6" fmla="*/ 0 w 2517"/>
                <a:gd name="T7" fmla="*/ 276 h 276"/>
                <a:gd name="T8" fmla="*/ 2116 w 2517"/>
                <a:gd name="T9" fmla="*/ 276 h 276"/>
                <a:gd name="T10" fmla="*/ 2116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B3172D65-9750-451F-B33D-03E19AA94F2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5" y="126"/>
                </a:cxn>
                <a:cxn ang="0">
                  <a:pos x="1405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5" y="126"/>
                </a:cxn>
                <a:cxn ang="0">
                  <a:pos x="1405" y="126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38873C53-F117-43C5-A6CB-0A31B43B72F3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07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07 w 729"/>
                <a:gd name="T7" fmla="*/ 240 h 240"/>
                <a:gd name="T8" fmla="*/ 707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E8C9BA9C-00E4-4563-9DB3-D30DEB4B518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5" y="1672"/>
                </a:cxn>
                <a:cxn ang="0">
                  <a:pos x="5035" y="1666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2D199D0-E81D-432B-9883-CDB0691B54E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07 w 729"/>
                <a:gd name="T1" fmla="*/ 318 h 318"/>
                <a:gd name="T2" fmla="*/ 707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07 w 729"/>
                <a:gd name="T9" fmla="*/ 318 h 318"/>
                <a:gd name="T10" fmla="*/ 707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D4BBEBE4-1A55-417E-A7A1-17635919C47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5" y="2188"/>
                </a:cxn>
                <a:cxn ang="0">
                  <a:pos x="5035" y="2134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55AC25B-3027-4BB9-8D1C-FD9958F823E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5" y="2727"/>
                </a:cxn>
                <a:cxn ang="0">
                  <a:pos x="3163" y="2704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A9F790ED-8B71-40C6-8A90-0158E35407B3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B7BA327A-E3A6-44A7-8D7A-840A88CF4E5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B9B73B5E-7D60-4634-9E1D-B1B7B05457F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6" y="2680"/>
                </a:cxn>
                <a:cxn ang="0">
                  <a:pos x="3122" y="2590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8B3A8436-4BBD-4E6F-B596-893A712E306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FF0576D5-DE77-447C-AC40-72BC9063A04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7" y="2536"/>
                </a:cxn>
                <a:cxn ang="0">
                  <a:pos x="2517" y="2536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2B80E5D2-0FFD-4DDC-8E2A-1008AEEF9807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8" y="2482"/>
                </a:cxn>
                <a:cxn ang="0">
                  <a:pos x="2200" y="2476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D5184011-BCBC-4108-A1AF-F296BE20011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C43E6597-A54F-48BE-866D-CB318296627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529B7634-3324-4851-B0F6-8C3F25C0E91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7" y="1043"/>
                </a:cxn>
                <a:cxn ang="0">
                  <a:pos x="574" y="851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1E330608-D03C-4B4D-94FA-D5846E51E7B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7"/>
                </a:cxn>
                <a:cxn ang="0">
                  <a:pos x="341" y="653"/>
                </a:cxn>
                <a:cxn ang="0">
                  <a:pos x="144" y="0"/>
                </a:cxn>
                <a:cxn ang="0">
                  <a:pos x="144" y="0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556042E2-05D0-4AE3-9202-254A46C4810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290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20BC3674-8DDF-4BFE-8DE1-7BDB69C0793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40" y="1864"/>
                </a:cxn>
                <a:cxn ang="0">
                  <a:pos x="5740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2F3BBCF3-C620-4164-A349-CD6E1BDC773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ECD50E1C-EDC2-4E88-A160-7CEB703FE12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40" y="1337"/>
                </a:cxn>
                <a:cxn ang="0">
                  <a:pos x="5740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592583DB-F82C-44F5-BF88-8C8453F0F2C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40" y="414"/>
                </a:cxn>
                <a:cxn ang="0">
                  <a:pos x="5740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D97229AD-3BDE-4162-ACDC-1E17E03535F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48" y="3177"/>
                </a:cxn>
                <a:cxn ang="0">
                  <a:pos x="4448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01C26C2D-0C0C-4DDD-AF6E-E4F48BB8AAF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28" y="2614"/>
                </a:cxn>
                <a:cxn ang="0">
                  <a:pos x="2428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70A7C068-F481-43A3-89F7-1426C3D410C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5" y="0"/>
                </a:cxn>
                <a:cxn ang="0">
                  <a:pos x="0" y="0"/>
                </a:cxn>
                <a:cxn ang="0">
                  <a:pos x="1800" y="2464"/>
                </a:cxn>
                <a:cxn ang="0">
                  <a:pos x="1800" y="2248"/>
                </a:cxn>
                <a:cxn ang="0">
                  <a:pos x="1794" y="2248"/>
                </a:cxn>
                <a:cxn ang="0">
                  <a:pos x="485" y="0"/>
                </a:cxn>
                <a:cxn ang="0">
                  <a:pos x="485" y="0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6F1B05FF-83A8-4961-97AB-361D45E477EB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2" y="2074"/>
                </a:cxn>
                <a:cxn ang="0">
                  <a:pos x="1232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EB0BD6BA-6C1F-4D89-B4DF-F6FA63EEC9A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8" y="1936"/>
                </a:cxn>
                <a:cxn ang="0">
                  <a:pos x="1058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4F3A3B72-0626-4105-BD48-D42DC51B848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1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1" y="1487"/>
                </a:cxn>
                <a:cxn ang="0">
                  <a:pos x="771" y="1433"/>
                </a:cxn>
                <a:cxn ang="0">
                  <a:pos x="771" y="1433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grpSp>
          <p:nvGrpSpPr>
            <p:cNvPr id="41" name="Group 39">
              <a:extLst>
                <a:ext uri="{FF2B5EF4-FFF2-40B4-BE49-F238E27FC236}">
                  <a16:creationId xmlns:a16="http://schemas.microsoft.com/office/drawing/2014/main" id="{0B2B3772-6CC9-44F6-9124-6FD64CB96FDD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2" name="Freeform 40">
                <a:extLst>
                  <a:ext uri="{FF2B5EF4-FFF2-40B4-BE49-F238E27FC236}">
                    <a16:creationId xmlns:a16="http://schemas.microsoft.com/office/drawing/2014/main" id="{AAA29371-1C8B-4BE9-831F-8F9A737F72FF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35" y="1313"/>
                  </a:cxn>
                  <a:cxn ang="0">
                    <a:pos x="3647" y="1235"/>
                  </a:cxn>
                  <a:cxn ang="0">
                    <a:pos x="3659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cs typeface="Arial" charset="0"/>
                </a:endParaRPr>
              </a:p>
            </p:txBody>
          </p:sp>
          <p:sp>
            <p:nvSpPr>
              <p:cNvPr id="43" name="Freeform 41">
                <a:extLst>
                  <a:ext uri="{FF2B5EF4-FFF2-40B4-BE49-F238E27FC236}">
                    <a16:creationId xmlns:a16="http://schemas.microsoft.com/office/drawing/2014/main" id="{5A3D5CEB-249B-4012-8899-F75CAAE55F30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05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05" y="695"/>
                  </a:cxn>
                  <a:cxn ang="0">
                    <a:pos x="2105" y="665"/>
                  </a:cxn>
                  <a:cxn ang="0">
                    <a:pos x="2105" y="665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79914" name="Rectangle 4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600200"/>
            <a:ext cx="8229600" cy="18288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9915" name="Rectangle 4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4" name="Rectangle 44">
            <a:extLst>
              <a:ext uri="{FF2B5EF4-FFF2-40B4-BE49-F238E27FC236}">
                <a16:creationId xmlns:a16="http://schemas.microsoft.com/office/drawing/2014/main" id="{FEC50FC7-4063-4D0B-B9E5-9BCEB1488A3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45" name="Rectangle 45">
            <a:extLst>
              <a:ext uri="{FF2B5EF4-FFF2-40B4-BE49-F238E27FC236}">
                <a16:creationId xmlns:a16="http://schemas.microsoft.com/office/drawing/2014/main" id="{104BC95F-DAEC-41DF-9D60-FC8102217A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46" name="Rectangle 46">
            <a:extLst>
              <a:ext uri="{FF2B5EF4-FFF2-40B4-BE49-F238E27FC236}">
                <a16:creationId xmlns:a16="http://schemas.microsoft.com/office/drawing/2014/main" id="{892D08BA-EF43-4E9E-B73E-8CBEF14270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928FBD-9B6B-4245-83F4-19FD3019ED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0027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4">
            <a:extLst>
              <a:ext uri="{FF2B5EF4-FFF2-40B4-BE49-F238E27FC236}">
                <a16:creationId xmlns:a16="http://schemas.microsoft.com/office/drawing/2014/main" id="{C82C08B2-B6FB-4F60-85C5-6C87C92E11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8" name="Rectangle 45">
            <a:extLst>
              <a:ext uri="{FF2B5EF4-FFF2-40B4-BE49-F238E27FC236}">
                <a16:creationId xmlns:a16="http://schemas.microsoft.com/office/drawing/2014/main" id="{3F298F56-10FC-48AF-8632-FDDF108C48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9" name="Rectangle 46">
            <a:extLst>
              <a:ext uri="{FF2B5EF4-FFF2-40B4-BE49-F238E27FC236}">
                <a16:creationId xmlns:a16="http://schemas.microsoft.com/office/drawing/2014/main" id="{017D3852-721E-44E7-8DDB-4ED559CD6D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907AF38-E06C-487A-B9F8-0CF21FCDE8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55334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>
            <a:extLst>
              <a:ext uri="{FF2B5EF4-FFF2-40B4-BE49-F238E27FC236}">
                <a16:creationId xmlns:a16="http://schemas.microsoft.com/office/drawing/2014/main" id="{5A89A002-87F4-4420-82EB-2B3314F5AD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5" name="Rectangle 45">
            <a:extLst>
              <a:ext uri="{FF2B5EF4-FFF2-40B4-BE49-F238E27FC236}">
                <a16:creationId xmlns:a16="http://schemas.microsoft.com/office/drawing/2014/main" id="{C7BA76B2-E0D7-4C23-9137-406B748C87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6" name="Rectangle 46">
            <a:extLst>
              <a:ext uri="{FF2B5EF4-FFF2-40B4-BE49-F238E27FC236}">
                <a16:creationId xmlns:a16="http://schemas.microsoft.com/office/drawing/2014/main" id="{3EF2E941-9D02-44D7-A567-F198DB96CA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00E0B-BD3B-40FD-9936-69C1D4512F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25159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4">
            <a:extLst>
              <a:ext uri="{FF2B5EF4-FFF2-40B4-BE49-F238E27FC236}">
                <a16:creationId xmlns:a16="http://schemas.microsoft.com/office/drawing/2014/main" id="{38FF32DD-DCE3-4476-B2A8-E020EA4135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5" name="Rectangle 45">
            <a:extLst>
              <a:ext uri="{FF2B5EF4-FFF2-40B4-BE49-F238E27FC236}">
                <a16:creationId xmlns:a16="http://schemas.microsoft.com/office/drawing/2014/main" id="{5BAE49F4-0D24-4A70-B480-618E47B4F3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6" name="Rectangle 46">
            <a:extLst>
              <a:ext uri="{FF2B5EF4-FFF2-40B4-BE49-F238E27FC236}">
                <a16:creationId xmlns:a16="http://schemas.microsoft.com/office/drawing/2014/main" id="{5D788299-9F34-4A88-8CEB-832B6D3BB3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17441-FD27-4125-AC09-68FD7D5200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56777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EA6A22E7-DC61-4421-9E8F-CFA8A86A4B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6" name="Rectangle 45">
            <a:extLst>
              <a:ext uri="{FF2B5EF4-FFF2-40B4-BE49-F238E27FC236}">
                <a16:creationId xmlns:a16="http://schemas.microsoft.com/office/drawing/2014/main" id="{34C13CCC-4D37-4276-B706-03A7B9009B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7" name="Rectangle 46">
            <a:extLst>
              <a:ext uri="{FF2B5EF4-FFF2-40B4-BE49-F238E27FC236}">
                <a16:creationId xmlns:a16="http://schemas.microsoft.com/office/drawing/2014/main" id="{5F4C6112-24C4-4BDD-BB9E-DA0B9C8B10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95B2B-BECE-4D79-99F5-634D62DCD2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71171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4">
            <a:extLst>
              <a:ext uri="{FF2B5EF4-FFF2-40B4-BE49-F238E27FC236}">
                <a16:creationId xmlns:a16="http://schemas.microsoft.com/office/drawing/2014/main" id="{0E30BAD9-4FA0-4ABB-9EE2-E1FE5463EE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8" name="Rectangle 45">
            <a:extLst>
              <a:ext uri="{FF2B5EF4-FFF2-40B4-BE49-F238E27FC236}">
                <a16:creationId xmlns:a16="http://schemas.microsoft.com/office/drawing/2014/main" id="{68A3E5D8-B18B-4556-A0E9-5F9DDCDCBE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9" name="Rectangle 46">
            <a:extLst>
              <a:ext uri="{FF2B5EF4-FFF2-40B4-BE49-F238E27FC236}">
                <a16:creationId xmlns:a16="http://schemas.microsoft.com/office/drawing/2014/main" id="{2EB83362-B3CE-4A4E-98D4-99FE6B4224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B23F4-FCD1-4C40-8AD0-A4D300654D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62157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4">
            <a:extLst>
              <a:ext uri="{FF2B5EF4-FFF2-40B4-BE49-F238E27FC236}">
                <a16:creationId xmlns:a16="http://schemas.microsoft.com/office/drawing/2014/main" id="{24905AF3-22DF-47F5-A9B3-24AE6BBF66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4" name="Rectangle 45">
            <a:extLst>
              <a:ext uri="{FF2B5EF4-FFF2-40B4-BE49-F238E27FC236}">
                <a16:creationId xmlns:a16="http://schemas.microsoft.com/office/drawing/2014/main" id="{09DFA4B3-08F4-42D4-84E4-24FDFB4B59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5" name="Rectangle 46">
            <a:extLst>
              <a:ext uri="{FF2B5EF4-FFF2-40B4-BE49-F238E27FC236}">
                <a16:creationId xmlns:a16="http://schemas.microsoft.com/office/drawing/2014/main" id="{574EE611-04A8-4D57-BFFF-15CC47F35F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6209CC-4E44-428D-AC5D-1BFE332D00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7568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>
            <a:extLst>
              <a:ext uri="{FF2B5EF4-FFF2-40B4-BE49-F238E27FC236}">
                <a16:creationId xmlns:a16="http://schemas.microsoft.com/office/drawing/2014/main" id="{9B710065-AF95-4D5A-A5D7-09A172E299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3" name="Rectangle 45">
            <a:extLst>
              <a:ext uri="{FF2B5EF4-FFF2-40B4-BE49-F238E27FC236}">
                <a16:creationId xmlns:a16="http://schemas.microsoft.com/office/drawing/2014/main" id="{DC67DA22-BA95-474D-A884-DB9730AB49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4" name="Rectangle 46">
            <a:extLst>
              <a:ext uri="{FF2B5EF4-FFF2-40B4-BE49-F238E27FC236}">
                <a16:creationId xmlns:a16="http://schemas.microsoft.com/office/drawing/2014/main" id="{604FEF19-3518-4693-8346-0E19C28033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22E9F9-6D14-4C9F-AFF7-F7D579570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23678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AB0240A8-3138-417A-9D38-EB26C89EC6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6" name="Rectangle 45">
            <a:extLst>
              <a:ext uri="{FF2B5EF4-FFF2-40B4-BE49-F238E27FC236}">
                <a16:creationId xmlns:a16="http://schemas.microsoft.com/office/drawing/2014/main" id="{1453D9E1-FC8D-4386-B74E-ECB7DF7E77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7" name="Rectangle 46">
            <a:extLst>
              <a:ext uri="{FF2B5EF4-FFF2-40B4-BE49-F238E27FC236}">
                <a16:creationId xmlns:a16="http://schemas.microsoft.com/office/drawing/2014/main" id="{071A1C7E-33F5-4F34-BFDA-B1F3588428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24C90-0875-4261-8A3E-8FF1696EAA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72229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078D4958-AE2E-459B-AEE1-092764FF95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6" name="Rectangle 45">
            <a:extLst>
              <a:ext uri="{FF2B5EF4-FFF2-40B4-BE49-F238E27FC236}">
                <a16:creationId xmlns:a16="http://schemas.microsoft.com/office/drawing/2014/main" id="{94ABAE92-2D6D-4E68-9014-91A9395AFA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7" name="Rectangle 46">
            <a:extLst>
              <a:ext uri="{FF2B5EF4-FFF2-40B4-BE49-F238E27FC236}">
                <a16:creationId xmlns:a16="http://schemas.microsoft.com/office/drawing/2014/main" id="{AD2B5FD7-CF56-4652-A69E-4195DE90D6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D9232-FDBA-43C7-8948-1E8E5D9CB3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05053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>
            <a:extLst>
              <a:ext uri="{FF2B5EF4-FFF2-40B4-BE49-F238E27FC236}">
                <a16:creationId xmlns:a16="http://schemas.microsoft.com/office/drawing/2014/main" id="{AD6B7C68-0EEB-48ED-87D9-05A2EBA8AA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5" name="Rectangle 45">
            <a:extLst>
              <a:ext uri="{FF2B5EF4-FFF2-40B4-BE49-F238E27FC236}">
                <a16:creationId xmlns:a16="http://schemas.microsoft.com/office/drawing/2014/main" id="{48FB16F8-53A9-4DAF-B251-5029037473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6" name="Rectangle 46">
            <a:extLst>
              <a:ext uri="{FF2B5EF4-FFF2-40B4-BE49-F238E27FC236}">
                <a16:creationId xmlns:a16="http://schemas.microsoft.com/office/drawing/2014/main" id="{5B9A20AF-4442-486F-AC57-98BE6552C3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73D83D-BA51-4218-91D9-CD15F05DD4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46227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>
            <a:extLst>
              <a:ext uri="{FF2B5EF4-FFF2-40B4-BE49-F238E27FC236}">
                <a16:creationId xmlns:a16="http://schemas.microsoft.com/office/drawing/2014/main" id="{13B2D07E-8DA8-4651-B420-85EC6798C0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5" name="Rectangle 45">
            <a:extLst>
              <a:ext uri="{FF2B5EF4-FFF2-40B4-BE49-F238E27FC236}">
                <a16:creationId xmlns:a16="http://schemas.microsoft.com/office/drawing/2014/main" id="{FC25688A-F0E5-4F5B-9C28-D2F74BDCBF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6" name="Rectangle 46">
            <a:extLst>
              <a:ext uri="{FF2B5EF4-FFF2-40B4-BE49-F238E27FC236}">
                <a16:creationId xmlns:a16="http://schemas.microsoft.com/office/drawing/2014/main" id="{938EF57C-6540-45D9-AB66-FD8A537C02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9828D-1433-47CB-919E-41FA0E19A3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470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4">
            <a:extLst>
              <a:ext uri="{FF2B5EF4-FFF2-40B4-BE49-F238E27FC236}">
                <a16:creationId xmlns:a16="http://schemas.microsoft.com/office/drawing/2014/main" id="{25AB2AA2-A74C-4477-B192-88B301EBAA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4" name="Rectangle 45">
            <a:extLst>
              <a:ext uri="{FF2B5EF4-FFF2-40B4-BE49-F238E27FC236}">
                <a16:creationId xmlns:a16="http://schemas.microsoft.com/office/drawing/2014/main" id="{82CA5048-A724-4566-971B-89C6F8F1CF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5" name="Rectangle 46">
            <a:extLst>
              <a:ext uri="{FF2B5EF4-FFF2-40B4-BE49-F238E27FC236}">
                <a16:creationId xmlns:a16="http://schemas.microsoft.com/office/drawing/2014/main" id="{3C783D7C-AC80-48AA-8230-45961753BC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A24C6EC-AF2C-4420-80F2-E655E31495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5943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4">
            <a:extLst>
              <a:ext uri="{FF2B5EF4-FFF2-40B4-BE49-F238E27FC236}">
                <a16:creationId xmlns:a16="http://schemas.microsoft.com/office/drawing/2014/main" id="{2C44D980-69F1-4021-BB2B-7C3174B0F8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7" name="Rectangle 45">
            <a:extLst>
              <a:ext uri="{FF2B5EF4-FFF2-40B4-BE49-F238E27FC236}">
                <a16:creationId xmlns:a16="http://schemas.microsoft.com/office/drawing/2014/main" id="{C853DDFE-E56E-45BE-8CB8-AD755FB680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8" name="Rectangle 46">
            <a:extLst>
              <a:ext uri="{FF2B5EF4-FFF2-40B4-BE49-F238E27FC236}">
                <a16:creationId xmlns:a16="http://schemas.microsoft.com/office/drawing/2014/main" id="{BF053F68-8388-47EB-8277-62264F34D5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B1F82-0192-45F4-9721-9865166288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97319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9F10BA5B-3AA4-4EC2-9DAD-01F9A447FC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6" name="Rectangle 45">
            <a:extLst>
              <a:ext uri="{FF2B5EF4-FFF2-40B4-BE49-F238E27FC236}">
                <a16:creationId xmlns:a16="http://schemas.microsoft.com/office/drawing/2014/main" id="{012F9DC3-5F83-4674-9AA5-E909E44E3F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7" name="Rectangle 46">
            <a:extLst>
              <a:ext uri="{FF2B5EF4-FFF2-40B4-BE49-F238E27FC236}">
                <a16:creationId xmlns:a16="http://schemas.microsoft.com/office/drawing/2014/main" id="{D6162260-6A1A-4263-9003-510455990E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0A3BC3-A4AE-4BE9-AD9C-310B4CC514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21750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0">
            <a:extLst>
              <a:ext uri="{FF2B5EF4-FFF2-40B4-BE49-F238E27FC236}">
                <a16:creationId xmlns:a16="http://schemas.microsoft.com/office/drawing/2014/main" id="{7BFEB173-200B-4575-9E93-B4E37BF93986}"/>
              </a:ext>
            </a:extLst>
          </p:cNvPr>
          <p:cNvSpPr/>
          <p:nvPr/>
        </p:nvSpPr>
        <p:spPr>
          <a:xfrm>
            <a:off x="228600" y="228600"/>
            <a:ext cx="8696325" cy="6035675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2EBC140C-994B-40B8-AA16-15496C99AD2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1138" y="5354638"/>
            <a:ext cx="8723312" cy="1330325"/>
            <a:chOff x="-3905250" y="4294188"/>
            <a:chExt cx="13011150" cy="1892300"/>
          </a:xfrm>
        </p:grpSpPr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5F33A79C-E143-4962-8CE3-6E2CC84B046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810681" y="4499676"/>
              <a:ext cx="4295219" cy="1016152"/>
            </a:xfrm>
            <a:custGeom>
              <a:avLst/>
              <a:gdLst>
                <a:gd name="T0" fmla="*/ 2147483646 w 2706"/>
                <a:gd name="T1" fmla="*/ 0 h 640"/>
                <a:gd name="T2" fmla="*/ 2147483646 w 2706"/>
                <a:gd name="T3" fmla="*/ 0 h 640"/>
                <a:gd name="T4" fmla="*/ 2147483646 w 2706"/>
                <a:gd name="T5" fmla="*/ 2147483646 h 640"/>
                <a:gd name="T6" fmla="*/ 2147483646 w 2706"/>
                <a:gd name="T7" fmla="*/ 2147483646 h 640"/>
                <a:gd name="T8" fmla="*/ 2147483646 w 2706"/>
                <a:gd name="T9" fmla="*/ 2147483646 h 640"/>
                <a:gd name="T10" fmla="*/ 2147483646 w 2706"/>
                <a:gd name="T11" fmla="*/ 2147483646 h 640"/>
                <a:gd name="T12" fmla="*/ 2147483646 w 2706"/>
                <a:gd name="T13" fmla="*/ 2147483646 h 640"/>
                <a:gd name="T14" fmla="*/ 2147483646 w 2706"/>
                <a:gd name="T15" fmla="*/ 2147483646 h 640"/>
                <a:gd name="T16" fmla="*/ 2147483646 w 2706"/>
                <a:gd name="T17" fmla="*/ 2147483646 h 640"/>
                <a:gd name="T18" fmla="*/ 2147483646 w 2706"/>
                <a:gd name="T19" fmla="*/ 2147483646 h 640"/>
                <a:gd name="T20" fmla="*/ 2147483646 w 2706"/>
                <a:gd name="T21" fmla="*/ 2147483646 h 640"/>
                <a:gd name="T22" fmla="*/ 2147483646 w 2706"/>
                <a:gd name="T23" fmla="*/ 2147483646 h 640"/>
                <a:gd name="T24" fmla="*/ 2147483646 w 2706"/>
                <a:gd name="T25" fmla="*/ 2147483646 h 640"/>
                <a:gd name="T26" fmla="*/ 2147483646 w 2706"/>
                <a:gd name="T27" fmla="*/ 2147483646 h 640"/>
                <a:gd name="T28" fmla="*/ 2147483646 w 2706"/>
                <a:gd name="T29" fmla="*/ 2147483646 h 640"/>
                <a:gd name="T30" fmla="*/ 2147483646 w 2706"/>
                <a:gd name="T31" fmla="*/ 2147483646 h 640"/>
                <a:gd name="T32" fmla="*/ 2147483646 w 2706"/>
                <a:gd name="T33" fmla="*/ 2147483646 h 640"/>
                <a:gd name="T34" fmla="*/ 2147483646 w 2706"/>
                <a:gd name="T35" fmla="*/ 2147483646 h 640"/>
                <a:gd name="T36" fmla="*/ 0 w 2706"/>
                <a:gd name="T37" fmla="*/ 2147483646 h 640"/>
                <a:gd name="T38" fmla="*/ 0 w 2706"/>
                <a:gd name="T39" fmla="*/ 2147483646 h 640"/>
                <a:gd name="T40" fmla="*/ 2147483646 w 2706"/>
                <a:gd name="T41" fmla="*/ 2147483646 h 640"/>
                <a:gd name="T42" fmla="*/ 2147483646 w 2706"/>
                <a:gd name="T43" fmla="*/ 2147483646 h 640"/>
                <a:gd name="T44" fmla="*/ 2147483646 w 2706"/>
                <a:gd name="T45" fmla="*/ 2147483646 h 640"/>
                <a:gd name="T46" fmla="*/ 2147483646 w 2706"/>
                <a:gd name="T47" fmla="*/ 2147483646 h 640"/>
                <a:gd name="T48" fmla="*/ 2147483646 w 2706"/>
                <a:gd name="T49" fmla="*/ 2147483646 h 640"/>
                <a:gd name="T50" fmla="*/ 2147483646 w 2706"/>
                <a:gd name="T51" fmla="*/ 2147483646 h 640"/>
                <a:gd name="T52" fmla="*/ 2147483646 w 2706"/>
                <a:gd name="T53" fmla="*/ 2147483646 h 640"/>
                <a:gd name="T54" fmla="*/ 2147483646 w 2706"/>
                <a:gd name="T55" fmla="*/ 2147483646 h 640"/>
                <a:gd name="T56" fmla="*/ 2147483646 w 2706"/>
                <a:gd name="T57" fmla="*/ 2147483646 h 640"/>
                <a:gd name="T58" fmla="*/ 2147483646 w 2706"/>
                <a:gd name="T59" fmla="*/ 2147483646 h 640"/>
                <a:gd name="T60" fmla="*/ 2147483646 w 2706"/>
                <a:gd name="T61" fmla="*/ 2147483646 h 640"/>
                <a:gd name="T62" fmla="*/ 2147483646 w 2706"/>
                <a:gd name="T63" fmla="*/ 2147483646 h 640"/>
                <a:gd name="T64" fmla="*/ 2147483646 w 2706"/>
                <a:gd name="T65" fmla="*/ 2147483646 h 640"/>
                <a:gd name="T66" fmla="*/ 2147483646 w 2706"/>
                <a:gd name="T67" fmla="*/ 2147483646 h 640"/>
                <a:gd name="T68" fmla="*/ 2147483646 w 2706"/>
                <a:gd name="T69" fmla="*/ 2147483646 h 640"/>
                <a:gd name="T70" fmla="*/ 2147483646 w 2706"/>
                <a:gd name="T71" fmla="*/ 2147483646 h 640"/>
                <a:gd name="T72" fmla="*/ 2147483646 w 2706"/>
                <a:gd name="T73" fmla="*/ 2147483646 h 640"/>
                <a:gd name="T74" fmla="*/ 2147483646 w 2706"/>
                <a:gd name="T75" fmla="*/ 2147483646 h 640"/>
                <a:gd name="T76" fmla="*/ 2147483646 w 2706"/>
                <a:gd name="T77" fmla="*/ 2147483646 h 640"/>
                <a:gd name="T78" fmla="*/ 2147483646 w 2706"/>
                <a:gd name="T79" fmla="*/ 2147483646 h 640"/>
                <a:gd name="T80" fmla="*/ 2147483646 w 2706"/>
                <a:gd name="T81" fmla="*/ 2147483646 h 640"/>
                <a:gd name="T82" fmla="*/ 2147483646 w 2706"/>
                <a:gd name="T83" fmla="*/ 2147483646 h 640"/>
                <a:gd name="T84" fmla="*/ 2147483646 w 2706"/>
                <a:gd name="T85" fmla="*/ 2147483646 h 640"/>
                <a:gd name="T86" fmla="*/ 2147483646 w 2706"/>
                <a:gd name="T87" fmla="*/ 2147483646 h 640"/>
                <a:gd name="T88" fmla="*/ 2147483646 w 2706"/>
                <a:gd name="T89" fmla="*/ 2147483646 h 640"/>
                <a:gd name="T90" fmla="*/ 2147483646 w 2706"/>
                <a:gd name="T91" fmla="*/ 2147483646 h 640"/>
                <a:gd name="T92" fmla="*/ 2147483646 w 2706"/>
                <a:gd name="T93" fmla="*/ 2147483646 h 640"/>
                <a:gd name="T94" fmla="*/ 2147483646 w 2706"/>
                <a:gd name="T95" fmla="*/ 2147483646 h 640"/>
                <a:gd name="T96" fmla="*/ 2147483646 w 2706"/>
                <a:gd name="T97" fmla="*/ 2147483646 h 640"/>
                <a:gd name="T98" fmla="*/ 2147483646 w 2706"/>
                <a:gd name="T99" fmla="*/ 2147483646 h 640"/>
                <a:gd name="T100" fmla="*/ 2147483646 w 2706"/>
                <a:gd name="T101" fmla="*/ 2147483646 h 640"/>
                <a:gd name="T102" fmla="*/ 2147483646 w 2706"/>
                <a:gd name="T103" fmla="*/ 2147483646 h 640"/>
                <a:gd name="T104" fmla="*/ 2147483646 w 2706"/>
                <a:gd name="T105" fmla="*/ 2147483646 h 640"/>
                <a:gd name="T106" fmla="*/ 2147483646 w 2706"/>
                <a:gd name="T107" fmla="*/ 0 h 640"/>
                <a:gd name="T108" fmla="*/ 2147483646 w 2706"/>
                <a:gd name="T109" fmla="*/ 0 h 640"/>
                <a:gd name="T110" fmla="*/ 2147483646 w 2706"/>
                <a:gd name="T111" fmla="*/ 0 h 640"/>
                <a:gd name="T112" fmla="*/ 2147483646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D98B2BA7-90E9-40C1-AC0E-459750D0F3D3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08538" y="4319027"/>
              <a:ext cx="8280254" cy="1208092"/>
            </a:xfrm>
            <a:custGeom>
              <a:avLst/>
              <a:gdLst>
                <a:gd name="T0" fmla="*/ 2147483646 w 5216"/>
                <a:gd name="T1" fmla="*/ 2147483646 h 762"/>
                <a:gd name="T2" fmla="*/ 2147483646 w 5216"/>
                <a:gd name="T3" fmla="*/ 2147483646 h 762"/>
                <a:gd name="T4" fmla="*/ 2147483646 w 5216"/>
                <a:gd name="T5" fmla="*/ 2147483646 h 762"/>
                <a:gd name="T6" fmla="*/ 2147483646 w 5216"/>
                <a:gd name="T7" fmla="*/ 2147483646 h 762"/>
                <a:gd name="T8" fmla="*/ 2147483646 w 5216"/>
                <a:gd name="T9" fmla="*/ 2147483646 h 762"/>
                <a:gd name="T10" fmla="*/ 2147483646 w 5216"/>
                <a:gd name="T11" fmla="*/ 2147483646 h 762"/>
                <a:gd name="T12" fmla="*/ 2147483646 w 5216"/>
                <a:gd name="T13" fmla="*/ 2147483646 h 762"/>
                <a:gd name="T14" fmla="*/ 2147483646 w 5216"/>
                <a:gd name="T15" fmla="*/ 2147483646 h 762"/>
                <a:gd name="T16" fmla="*/ 2147483646 w 5216"/>
                <a:gd name="T17" fmla="*/ 2147483646 h 762"/>
                <a:gd name="T18" fmla="*/ 2147483646 w 5216"/>
                <a:gd name="T19" fmla="*/ 2147483646 h 762"/>
                <a:gd name="T20" fmla="*/ 2147483646 w 5216"/>
                <a:gd name="T21" fmla="*/ 2147483646 h 762"/>
                <a:gd name="T22" fmla="*/ 2147483646 w 5216"/>
                <a:gd name="T23" fmla="*/ 2147483646 h 762"/>
                <a:gd name="T24" fmla="*/ 2147483646 w 5216"/>
                <a:gd name="T25" fmla="*/ 2147483646 h 762"/>
                <a:gd name="T26" fmla="*/ 2147483646 w 5216"/>
                <a:gd name="T27" fmla="*/ 0 h 762"/>
                <a:gd name="T28" fmla="*/ 2147483646 w 5216"/>
                <a:gd name="T29" fmla="*/ 2147483646 h 762"/>
                <a:gd name="T30" fmla="*/ 2147483646 w 5216"/>
                <a:gd name="T31" fmla="*/ 2147483646 h 762"/>
                <a:gd name="T32" fmla="*/ 0 w 5216"/>
                <a:gd name="T33" fmla="*/ 2147483646 h 762"/>
                <a:gd name="T34" fmla="*/ 2147483646 w 5216"/>
                <a:gd name="T35" fmla="*/ 2147483646 h 762"/>
                <a:gd name="T36" fmla="*/ 2147483646 w 5216"/>
                <a:gd name="T37" fmla="*/ 2147483646 h 762"/>
                <a:gd name="T38" fmla="*/ 2147483646 w 5216"/>
                <a:gd name="T39" fmla="*/ 2147483646 h 762"/>
                <a:gd name="T40" fmla="*/ 2147483646 w 5216"/>
                <a:gd name="T41" fmla="*/ 2147483646 h 762"/>
                <a:gd name="T42" fmla="*/ 2147483646 w 5216"/>
                <a:gd name="T43" fmla="*/ 2147483646 h 762"/>
                <a:gd name="T44" fmla="*/ 2147483646 w 5216"/>
                <a:gd name="T45" fmla="*/ 2147483646 h 762"/>
                <a:gd name="T46" fmla="*/ 2147483646 w 5216"/>
                <a:gd name="T47" fmla="*/ 2147483646 h 762"/>
                <a:gd name="T48" fmla="*/ 2147483646 w 5216"/>
                <a:gd name="T49" fmla="*/ 2147483646 h 762"/>
                <a:gd name="T50" fmla="*/ 2147483646 w 5216"/>
                <a:gd name="T51" fmla="*/ 2147483646 h 762"/>
                <a:gd name="T52" fmla="*/ 2147483646 w 5216"/>
                <a:gd name="T53" fmla="*/ 2147483646 h 762"/>
                <a:gd name="T54" fmla="*/ 2147483646 w 5216"/>
                <a:gd name="T55" fmla="*/ 2147483646 h 762"/>
                <a:gd name="T56" fmla="*/ 2147483646 w 5216"/>
                <a:gd name="T57" fmla="*/ 2147483646 h 762"/>
                <a:gd name="T58" fmla="*/ 2147483646 w 5216"/>
                <a:gd name="T59" fmla="*/ 2147483646 h 762"/>
                <a:gd name="T60" fmla="*/ 2147483646 w 5216"/>
                <a:gd name="T61" fmla="*/ 2147483646 h 762"/>
                <a:gd name="T62" fmla="*/ 2147483646 w 5216"/>
                <a:gd name="T63" fmla="*/ 2147483646 h 762"/>
                <a:gd name="T64" fmla="*/ 2147483646 w 5216"/>
                <a:gd name="T65" fmla="*/ 2147483646 h 762"/>
                <a:gd name="T66" fmla="*/ 2147483646 w 5216"/>
                <a:gd name="T67" fmla="*/ 2147483646 h 762"/>
                <a:gd name="T68" fmla="*/ 2147483646 w 5216"/>
                <a:gd name="T69" fmla="*/ 2147483646 h 762"/>
                <a:gd name="T70" fmla="*/ 2147483646 w 5216"/>
                <a:gd name="T71" fmla="*/ 2147483646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3F72615E-A3E9-40B7-A5F1-386D74DCE2C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014" y="4334834"/>
              <a:ext cx="8164231" cy="1101960"/>
            </a:xfrm>
            <a:custGeom>
              <a:avLst/>
              <a:gdLst>
                <a:gd name="T0" fmla="*/ 0 w 5144"/>
                <a:gd name="T1" fmla="*/ 2147483646 h 694"/>
                <a:gd name="T2" fmla="*/ 0 w 5144"/>
                <a:gd name="T3" fmla="*/ 2147483646 h 694"/>
                <a:gd name="T4" fmla="*/ 2147483646 w 5144"/>
                <a:gd name="T5" fmla="*/ 2147483646 h 694"/>
                <a:gd name="T6" fmla="*/ 2147483646 w 5144"/>
                <a:gd name="T7" fmla="*/ 2147483646 h 694"/>
                <a:gd name="T8" fmla="*/ 2147483646 w 5144"/>
                <a:gd name="T9" fmla="*/ 2147483646 h 694"/>
                <a:gd name="T10" fmla="*/ 2147483646 w 5144"/>
                <a:gd name="T11" fmla="*/ 2147483646 h 694"/>
                <a:gd name="T12" fmla="*/ 2147483646 w 5144"/>
                <a:gd name="T13" fmla="*/ 2147483646 h 694"/>
                <a:gd name="T14" fmla="*/ 2147483646 w 5144"/>
                <a:gd name="T15" fmla="*/ 2147483646 h 694"/>
                <a:gd name="T16" fmla="*/ 2147483646 w 5144"/>
                <a:gd name="T17" fmla="*/ 2147483646 h 694"/>
                <a:gd name="T18" fmla="*/ 2147483646 w 5144"/>
                <a:gd name="T19" fmla="*/ 2147483646 h 694"/>
                <a:gd name="T20" fmla="*/ 2147483646 w 5144"/>
                <a:gd name="T21" fmla="*/ 2147483646 h 694"/>
                <a:gd name="T22" fmla="*/ 2147483646 w 5144"/>
                <a:gd name="T23" fmla="*/ 2147483646 h 694"/>
                <a:gd name="T24" fmla="*/ 2147483646 w 5144"/>
                <a:gd name="T25" fmla="*/ 0 h 694"/>
                <a:gd name="T26" fmla="*/ 2147483646 w 5144"/>
                <a:gd name="T27" fmla="*/ 2147483646 h 694"/>
                <a:gd name="T28" fmla="*/ 2147483646 w 5144"/>
                <a:gd name="T29" fmla="*/ 2147483646 h 694"/>
                <a:gd name="T30" fmla="*/ 2147483646 w 5144"/>
                <a:gd name="T31" fmla="*/ 2147483646 h 694"/>
                <a:gd name="T32" fmla="*/ 2147483646 w 5144"/>
                <a:gd name="T33" fmla="*/ 2147483646 h 694"/>
                <a:gd name="T34" fmla="*/ 2147483646 w 5144"/>
                <a:gd name="T35" fmla="*/ 2147483646 h 694"/>
                <a:gd name="T36" fmla="*/ 2147483646 w 5144"/>
                <a:gd name="T37" fmla="*/ 2147483646 h 694"/>
                <a:gd name="T38" fmla="*/ 2147483646 w 5144"/>
                <a:gd name="T39" fmla="*/ 2147483646 h 694"/>
                <a:gd name="T40" fmla="*/ 2147483646 w 5144"/>
                <a:gd name="T41" fmla="*/ 2147483646 h 694"/>
                <a:gd name="T42" fmla="*/ 2147483646 w 5144"/>
                <a:gd name="T43" fmla="*/ 2147483646 h 694"/>
                <a:gd name="T44" fmla="*/ 2147483646 w 5144"/>
                <a:gd name="T45" fmla="*/ 2147483646 h 694"/>
                <a:gd name="T46" fmla="*/ 2147483646 w 5144"/>
                <a:gd name="T47" fmla="*/ 2147483646 h 694"/>
                <a:gd name="T48" fmla="*/ 2147483646 w 5144"/>
                <a:gd name="T49" fmla="*/ 2147483646 h 694"/>
                <a:gd name="T50" fmla="*/ 2147483646 w 5144"/>
                <a:gd name="T51" fmla="*/ 2147483646 h 694"/>
                <a:gd name="T52" fmla="*/ 2147483646 w 5144"/>
                <a:gd name="T53" fmla="*/ 2147483646 h 694"/>
                <a:gd name="T54" fmla="*/ 2147483646 w 5144"/>
                <a:gd name="T55" fmla="*/ 2147483646 h 694"/>
                <a:gd name="T56" fmla="*/ 2147483646 w 5144"/>
                <a:gd name="T57" fmla="*/ 2147483646 h 694"/>
                <a:gd name="T58" fmla="*/ 2147483646 w 5144"/>
                <a:gd name="T59" fmla="*/ 2147483646 h 694"/>
                <a:gd name="T60" fmla="*/ 2147483646 w 5144"/>
                <a:gd name="T61" fmla="*/ 2147483646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26">
              <a:extLst>
                <a:ext uri="{FF2B5EF4-FFF2-40B4-BE49-F238E27FC236}">
                  <a16:creationId xmlns:a16="http://schemas.microsoft.com/office/drawing/2014/main" id="{717CF0D0-4AE0-4360-8E7F-C35DC675DF1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157164" y="4316769"/>
              <a:ext cx="4939265" cy="925827"/>
            </a:xfrm>
            <a:custGeom>
              <a:avLst/>
              <a:gdLst>
                <a:gd name="T0" fmla="*/ 0 w 3112"/>
                <a:gd name="T1" fmla="*/ 2147483646 h 584"/>
                <a:gd name="T2" fmla="*/ 0 w 3112"/>
                <a:gd name="T3" fmla="*/ 2147483646 h 584"/>
                <a:gd name="T4" fmla="*/ 2147483646 w 3112"/>
                <a:gd name="T5" fmla="*/ 2147483646 h 584"/>
                <a:gd name="T6" fmla="*/ 2147483646 w 3112"/>
                <a:gd name="T7" fmla="*/ 2147483646 h 584"/>
                <a:gd name="T8" fmla="*/ 2147483646 w 3112"/>
                <a:gd name="T9" fmla="*/ 2147483646 h 584"/>
                <a:gd name="T10" fmla="*/ 2147483646 w 3112"/>
                <a:gd name="T11" fmla="*/ 2147483646 h 584"/>
                <a:gd name="T12" fmla="*/ 2147483646 w 3112"/>
                <a:gd name="T13" fmla="*/ 2147483646 h 584"/>
                <a:gd name="T14" fmla="*/ 2147483646 w 3112"/>
                <a:gd name="T15" fmla="*/ 2147483646 h 584"/>
                <a:gd name="T16" fmla="*/ 2147483646 w 3112"/>
                <a:gd name="T17" fmla="*/ 2147483646 h 584"/>
                <a:gd name="T18" fmla="*/ 2147483646 w 3112"/>
                <a:gd name="T19" fmla="*/ 2147483646 h 584"/>
                <a:gd name="T20" fmla="*/ 2147483646 w 3112"/>
                <a:gd name="T21" fmla="*/ 2147483646 h 584"/>
                <a:gd name="T22" fmla="*/ 2147483646 w 3112"/>
                <a:gd name="T23" fmla="*/ 2147483646 h 584"/>
                <a:gd name="T24" fmla="*/ 2147483646 w 3112"/>
                <a:gd name="T25" fmla="*/ 2147483646 h 584"/>
                <a:gd name="T26" fmla="*/ 2147483646 w 3112"/>
                <a:gd name="T27" fmla="*/ 2147483646 h 584"/>
                <a:gd name="T28" fmla="*/ 2147483646 w 3112"/>
                <a:gd name="T29" fmla="*/ 2147483646 h 584"/>
                <a:gd name="T30" fmla="*/ 2147483646 w 3112"/>
                <a:gd name="T31" fmla="*/ 2147483646 h 584"/>
                <a:gd name="T32" fmla="*/ 2147483646 w 3112"/>
                <a:gd name="T33" fmla="*/ 2147483646 h 584"/>
                <a:gd name="T34" fmla="*/ 2147483646 w 3112"/>
                <a:gd name="T35" fmla="*/ 2147483646 h 584"/>
                <a:gd name="T36" fmla="*/ 2147483646 w 3112"/>
                <a:gd name="T37" fmla="*/ 2147483646 h 584"/>
                <a:gd name="T38" fmla="*/ 2147483646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 useBgFill="1">
          <p:nvSpPr>
            <p:cNvPr id="10" name="Freeform 10">
              <a:extLst>
                <a:ext uri="{FF2B5EF4-FFF2-40B4-BE49-F238E27FC236}">
                  <a16:creationId xmlns:a16="http://schemas.microsoft.com/office/drawing/2014/main" id="{286C8B1C-75CB-466C-A90D-FB04D3D31CE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6 w 8196"/>
                <a:gd name="T1" fmla="*/ 2147483646 h 1192"/>
                <a:gd name="T2" fmla="*/ 2147483646 w 8196"/>
                <a:gd name="T3" fmla="*/ 2147483646 h 1192"/>
                <a:gd name="T4" fmla="*/ 2147483646 w 8196"/>
                <a:gd name="T5" fmla="*/ 2147483646 h 1192"/>
                <a:gd name="T6" fmla="*/ 2147483646 w 8196"/>
                <a:gd name="T7" fmla="*/ 2147483646 h 1192"/>
                <a:gd name="T8" fmla="*/ 2147483646 w 8196"/>
                <a:gd name="T9" fmla="*/ 2147483646 h 1192"/>
                <a:gd name="T10" fmla="*/ 2147483646 w 8196"/>
                <a:gd name="T11" fmla="*/ 2147483646 h 1192"/>
                <a:gd name="T12" fmla="*/ 2147483646 w 8196"/>
                <a:gd name="T13" fmla="*/ 2147483646 h 1192"/>
                <a:gd name="T14" fmla="*/ 2147483646 w 8196"/>
                <a:gd name="T15" fmla="*/ 2147483646 h 1192"/>
                <a:gd name="T16" fmla="*/ 2147483646 w 8196"/>
                <a:gd name="T17" fmla="*/ 2147483646 h 1192"/>
                <a:gd name="T18" fmla="*/ 2147483646 w 8196"/>
                <a:gd name="T19" fmla="*/ 2147483646 h 1192"/>
                <a:gd name="T20" fmla="*/ 2147483646 w 8196"/>
                <a:gd name="T21" fmla="*/ 2147483646 h 1192"/>
                <a:gd name="T22" fmla="*/ 2147483646 w 8196"/>
                <a:gd name="T23" fmla="*/ 2147483646 h 1192"/>
                <a:gd name="T24" fmla="*/ 2147483646 w 8196"/>
                <a:gd name="T25" fmla="*/ 2147483646 h 1192"/>
                <a:gd name="T26" fmla="*/ 2147483646 w 8196"/>
                <a:gd name="T27" fmla="*/ 2147483646 h 1192"/>
                <a:gd name="T28" fmla="*/ 2147483646 w 8196"/>
                <a:gd name="T29" fmla="*/ 2147483646 h 1192"/>
                <a:gd name="T30" fmla="*/ 2147483646 w 8196"/>
                <a:gd name="T31" fmla="*/ 2147483646 h 1192"/>
                <a:gd name="T32" fmla="*/ 2147483646 w 8196"/>
                <a:gd name="T33" fmla="*/ 2147483646 h 1192"/>
                <a:gd name="T34" fmla="*/ 2147483646 w 8196"/>
                <a:gd name="T35" fmla="*/ 2147483646 h 1192"/>
                <a:gd name="T36" fmla="*/ 2147483646 w 8196"/>
                <a:gd name="T37" fmla="*/ 2147483646 h 1192"/>
                <a:gd name="T38" fmla="*/ 2147483646 w 8196"/>
                <a:gd name="T39" fmla="*/ 2147483646 h 1192"/>
                <a:gd name="T40" fmla="*/ 2147483646 w 8196"/>
                <a:gd name="T41" fmla="*/ 2147483646 h 1192"/>
                <a:gd name="T42" fmla="*/ 2147483646 w 8196"/>
                <a:gd name="T43" fmla="*/ 2147483646 h 1192"/>
                <a:gd name="T44" fmla="*/ 2147483646 w 8196"/>
                <a:gd name="T45" fmla="*/ 0 h 1192"/>
                <a:gd name="T46" fmla="*/ 2147483646 w 8196"/>
                <a:gd name="T47" fmla="*/ 2147483646 h 1192"/>
                <a:gd name="T48" fmla="*/ 2147483646 w 8196"/>
                <a:gd name="T49" fmla="*/ 2147483646 h 1192"/>
                <a:gd name="T50" fmla="*/ 2147483646 w 8196"/>
                <a:gd name="T51" fmla="*/ 2147483646 h 1192"/>
                <a:gd name="T52" fmla="*/ 2147483646 w 8196"/>
                <a:gd name="T53" fmla="*/ 2147483646 h 1192"/>
                <a:gd name="T54" fmla="*/ 2147483646 w 8196"/>
                <a:gd name="T55" fmla="*/ 2147483646 h 1192"/>
                <a:gd name="T56" fmla="*/ 2147483646 w 8196"/>
                <a:gd name="T57" fmla="*/ 2147483646 h 1192"/>
                <a:gd name="T58" fmla="*/ 2147483646 w 8196"/>
                <a:gd name="T59" fmla="*/ 2147483646 h 1192"/>
                <a:gd name="T60" fmla="*/ 2147483646 w 8196"/>
                <a:gd name="T61" fmla="*/ 2147483646 h 1192"/>
                <a:gd name="T62" fmla="*/ 0 w 8196"/>
                <a:gd name="T63" fmla="*/ 2147483646 h 1192"/>
                <a:gd name="T64" fmla="*/ 2147483646 w 8196"/>
                <a:gd name="T65" fmla="*/ 2147483646 h 1192"/>
                <a:gd name="T66" fmla="*/ 2147483646 w 8196"/>
                <a:gd name="T67" fmla="*/ 2147483646 h 1192"/>
                <a:gd name="T68" fmla="*/ 2147483646 w 8196"/>
                <a:gd name="T69" fmla="*/ 2147483646 h 1192"/>
                <a:gd name="T70" fmla="*/ 2147483646 w 8196"/>
                <a:gd name="T71" fmla="*/ 2147483646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73A6C71-9721-4D2D-A265-C9A44F1482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43925" y="6356350"/>
            <a:ext cx="5619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fld id="{1E29A73E-E4B0-4EBF-A60B-A7BF986441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28984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58DF6CA-FCBB-4CB8-8517-07E9DA236B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43925" y="6356350"/>
            <a:ext cx="5619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fld id="{97C75B77-AE9E-41E3-9C9C-1B13F4E83C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00692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0">
            <a:extLst>
              <a:ext uri="{FF2B5EF4-FFF2-40B4-BE49-F238E27FC236}">
                <a16:creationId xmlns:a16="http://schemas.microsoft.com/office/drawing/2014/main" id="{75075354-04B5-4144-8F6B-213398E2F866}"/>
              </a:ext>
            </a:extLst>
          </p:cNvPr>
          <p:cNvSpPr/>
          <p:nvPr/>
        </p:nvSpPr>
        <p:spPr>
          <a:xfrm>
            <a:off x="228600" y="228600"/>
            <a:ext cx="8696325" cy="473710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FCDA4CC8-4E46-44E9-9D2D-1872DD38D6C5}"/>
              </a:ext>
            </a:extLst>
          </p:cNvPr>
          <p:cNvSpPr>
            <a:spLocks/>
          </p:cNvSpPr>
          <p:nvPr/>
        </p:nvSpPr>
        <p:spPr bwMode="hidden">
          <a:xfrm>
            <a:off x="6046788" y="4203700"/>
            <a:ext cx="2876550" cy="714375"/>
          </a:xfrm>
          <a:custGeom>
            <a:avLst/>
            <a:gdLst>
              <a:gd name="T0" fmla="*/ 2147483646 w 2706"/>
              <a:gd name="T1" fmla="*/ 0 h 640"/>
              <a:gd name="T2" fmla="*/ 2147483646 w 2706"/>
              <a:gd name="T3" fmla="*/ 0 h 640"/>
              <a:gd name="T4" fmla="*/ 2147483646 w 2706"/>
              <a:gd name="T5" fmla="*/ 2147483646 h 640"/>
              <a:gd name="T6" fmla="*/ 2147483646 w 2706"/>
              <a:gd name="T7" fmla="*/ 2147483646 h 640"/>
              <a:gd name="T8" fmla="*/ 2147483646 w 2706"/>
              <a:gd name="T9" fmla="*/ 2147483646 h 640"/>
              <a:gd name="T10" fmla="*/ 2147483646 w 2706"/>
              <a:gd name="T11" fmla="*/ 2147483646 h 640"/>
              <a:gd name="T12" fmla="*/ 2147483646 w 2706"/>
              <a:gd name="T13" fmla="*/ 2147483646 h 640"/>
              <a:gd name="T14" fmla="*/ 2147483646 w 2706"/>
              <a:gd name="T15" fmla="*/ 2147483646 h 640"/>
              <a:gd name="T16" fmla="*/ 2147483646 w 2706"/>
              <a:gd name="T17" fmla="*/ 2147483646 h 640"/>
              <a:gd name="T18" fmla="*/ 2147483646 w 2706"/>
              <a:gd name="T19" fmla="*/ 2147483646 h 640"/>
              <a:gd name="T20" fmla="*/ 2147483646 w 2706"/>
              <a:gd name="T21" fmla="*/ 2147483646 h 640"/>
              <a:gd name="T22" fmla="*/ 2147483646 w 2706"/>
              <a:gd name="T23" fmla="*/ 2147483646 h 640"/>
              <a:gd name="T24" fmla="*/ 2147483646 w 2706"/>
              <a:gd name="T25" fmla="*/ 2147483646 h 640"/>
              <a:gd name="T26" fmla="*/ 2147483646 w 2706"/>
              <a:gd name="T27" fmla="*/ 2147483646 h 640"/>
              <a:gd name="T28" fmla="*/ 2147483646 w 2706"/>
              <a:gd name="T29" fmla="*/ 2147483646 h 640"/>
              <a:gd name="T30" fmla="*/ 2147483646 w 2706"/>
              <a:gd name="T31" fmla="*/ 2147483646 h 640"/>
              <a:gd name="T32" fmla="*/ 2147483646 w 2706"/>
              <a:gd name="T33" fmla="*/ 2147483646 h 640"/>
              <a:gd name="T34" fmla="*/ 2147483646 w 2706"/>
              <a:gd name="T35" fmla="*/ 2147483646 h 640"/>
              <a:gd name="T36" fmla="*/ 0 w 2706"/>
              <a:gd name="T37" fmla="*/ 2147483646 h 640"/>
              <a:gd name="T38" fmla="*/ 0 w 2706"/>
              <a:gd name="T39" fmla="*/ 2147483646 h 640"/>
              <a:gd name="T40" fmla="*/ 2147483646 w 2706"/>
              <a:gd name="T41" fmla="*/ 2147483646 h 640"/>
              <a:gd name="T42" fmla="*/ 2147483646 w 2706"/>
              <a:gd name="T43" fmla="*/ 2147483646 h 640"/>
              <a:gd name="T44" fmla="*/ 2147483646 w 2706"/>
              <a:gd name="T45" fmla="*/ 2147483646 h 640"/>
              <a:gd name="T46" fmla="*/ 2147483646 w 2706"/>
              <a:gd name="T47" fmla="*/ 2147483646 h 640"/>
              <a:gd name="T48" fmla="*/ 2147483646 w 2706"/>
              <a:gd name="T49" fmla="*/ 2147483646 h 640"/>
              <a:gd name="T50" fmla="*/ 2147483646 w 2706"/>
              <a:gd name="T51" fmla="*/ 2147483646 h 640"/>
              <a:gd name="T52" fmla="*/ 2147483646 w 2706"/>
              <a:gd name="T53" fmla="*/ 2147483646 h 640"/>
              <a:gd name="T54" fmla="*/ 2147483646 w 2706"/>
              <a:gd name="T55" fmla="*/ 2147483646 h 640"/>
              <a:gd name="T56" fmla="*/ 2147483646 w 2706"/>
              <a:gd name="T57" fmla="*/ 2147483646 h 640"/>
              <a:gd name="T58" fmla="*/ 2147483646 w 2706"/>
              <a:gd name="T59" fmla="*/ 2147483646 h 640"/>
              <a:gd name="T60" fmla="*/ 2147483646 w 2706"/>
              <a:gd name="T61" fmla="*/ 2147483646 h 640"/>
              <a:gd name="T62" fmla="*/ 2147483646 w 2706"/>
              <a:gd name="T63" fmla="*/ 2147483646 h 640"/>
              <a:gd name="T64" fmla="*/ 2147483646 w 2706"/>
              <a:gd name="T65" fmla="*/ 2147483646 h 640"/>
              <a:gd name="T66" fmla="*/ 2147483646 w 2706"/>
              <a:gd name="T67" fmla="*/ 2147483646 h 640"/>
              <a:gd name="T68" fmla="*/ 2147483646 w 2706"/>
              <a:gd name="T69" fmla="*/ 2147483646 h 640"/>
              <a:gd name="T70" fmla="*/ 2147483646 w 2706"/>
              <a:gd name="T71" fmla="*/ 2147483646 h 640"/>
              <a:gd name="T72" fmla="*/ 2147483646 w 2706"/>
              <a:gd name="T73" fmla="*/ 2147483646 h 640"/>
              <a:gd name="T74" fmla="*/ 2147483646 w 2706"/>
              <a:gd name="T75" fmla="*/ 2147483646 h 640"/>
              <a:gd name="T76" fmla="*/ 2147483646 w 2706"/>
              <a:gd name="T77" fmla="*/ 2147483646 h 640"/>
              <a:gd name="T78" fmla="*/ 2147483646 w 2706"/>
              <a:gd name="T79" fmla="*/ 2147483646 h 640"/>
              <a:gd name="T80" fmla="*/ 2147483646 w 2706"/>
              <a:gd name="T81" fmla="*/ 2147483646 h 640"/>
              <a:gd name="T82" fmla="*/ 2147483646 w 2706"/>
              <a:gd name="T83" fmla="*/ 2147483646 h 640"/>
              <a:gd name="T84" fmla="*/ 2147483646 w 2706"/>
              <a:gd name="T85" fmla="*/ 2147483646 h 640"/>
              <a:gd name="T86" fmla="*/ 2147483646 w 2706"/>
              <a:gd name="T87" fmla="*/ 2147483646 h 640"/>
              <a:gd name="T88" fmla="*/ 2147483646 w 2706"/>
              <a:gd name="T89" fmla="*/ 2147483646 h 640"/>
              <a:gd name="T90" fmla="*/ 2147483646 w 2706"/>
              <a:gd name="T91" fmla="*/ 2147483646 h 640"/>
              <a:gd name="T92" fmla="*/ 2147483646 w 2706"/>
              <a:gd name="T93" fmla="*/ 2147483646 h 640"/>
              <a:gd name="T94" fmla="*/ 2147483646 w 2706"/>
              <a:gd name="T95" fmla="*/ 2147483646 h 640"/>
              <a:gd name="T96" fmla="*/ 2147483646 w 2706"/>
              <a:gd name="T97" fmla="*/ 2147483646 h 640"/>
              <a:gd name="T98" fmla="*/ 2147483646 w 2706"/>
              <a:gd name="T99" fmla="*/ 2147483646 h 640"/>
              <a:gd name="T100" fmla="*/ 2147483646 w 2706"/>
              <a:gd name="T101" fmla="*/ 2147483646 h 640"/>
              <a:gd name="T102" fmla="*/ 2147483646 w 2706"/>
              <a:gd name="T103" fmla="*/ 2147483646 h 640"/>
              <a:gd name="T104" fmla="*/ 2147483646 w 2706"/>
              <a:gd name="T105" fmla="*/ 2147483646 h 640"/>
              <a:gd name="T106" fmla="*/ 2147483646 w 2706"/>
              <a:gd name="T107" fmla="*/ 0 h 640"/>
              <a:gd name="T108" fmla="*/ 2147483646 w 2706"/>
              <a:gd name="T109" fmla="*/ 0 h 640"/>
              <a:gd name="T110" fmla="*/ 2147483646 w 2706"/>
              <a:gd name="T111" fmla="*/ 0 h 640"/>
              <a:gd name="T112" fmla="*/ 2147483646 w 2706"/>
              <a:gd name="T113" fmla="*/ 0 h 64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6" y="388"/>
                </a:lnTo>
                <a:lnTo>
                  <a:pt x="2706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0D7485DB-05D7-4FCD-8CEF-E1BEA95239E6}"/>
              </a:ext>
            </a:extLst>
          </p:cNvPr>
          <p:cNvSpPr>
            <a:spLocks/>
          </p:cNvSpPr>
          <p:nvPr/>
        </p:nvSpPr>
        <p:spPr bwMode="hidden">
          <a:xfrm>
            <a:off x="2619375" y="4075113"/>
            <a:ext cx="5545138" cy="850900"/>
          </a:xfrm>
          <a:custGeom>
            <a:avLst/>
            <a:gdLst>
              <a:gd name="T0" fmla="*/ 2147483646 w 5216"/>
              <a:gd name="T1" fmla="*/ 2147483646 h 762"/>
              <a:gd name="T2" fmla="*/ 2147483646 w 5216"/>
              <a:gd name="T3" fmla="*/ 2147483646 h 762"/>
              <a:gd name="T4" fmla="*/ 2147483646 w 5216"/>
              <a:gd name="T5" fmla="*/ 2147483646 h 762"/>
              <a:gd name="T6" fmla="*/ 2147483646 w 5216"/>
              <a:gd name="T7" fmla="*/ 2147483646 h 762"/>
              <a:gd name="T8" fmla="*/ 2147483646 w 5216"/>
              <a:gd name="T9" fmla="*/ 2147483646 h 762"/>
              <a:gd name="T10" fmla="*/ 2147483646 w 5216"/>
              <a:gd name="T11" fmla="*/ 2147483646 h 762"/>
              <a:gd name="T12" fmla="*/ 2147483646 w 5216"/>
              <a:gd name="T13" fmla="*/ 2147483646 h 762"/>
              <a:gd name="T14" fmla="*/ 2147483646 w 5216"/>
              <a:gd name="T15" fmla="*/ 2147483646 h 762"/>
              <a:gd name="T16" fmla="*/ 2147483646 w 5216"/>
              <a:gd name="T17" fmla="*/ 2147483646 h 762"/>
              <a:gd name="T18" fmla="*/ 2147483646 w 5216"/>
              <a:gd name="T19" fmla="*/ 2147483646 h 762"/>
              <a:gd name="T20" fmla="*/ 2147483646 w 5216"/>
              <a:gd name="T21" fmla="*/ 2147483646 h 762"/>
              <a:gd name="T22" fmla="*/ 2147483646 w 5216"/>
              <a:gd name="T23" fmla="*/ 2147483646 h 762"/>
              <a:gd name="T24" fmla="*/ 2147483646 w 5216"/>
              <a:gd name="T25" fmla="*/ 2147483646 h 762"/>
              <a:gd name="T26" fmla="*/ 2147483646 w 5216"/>
              <a:gd name="T27" fmla="*/ 0 h 762"/>
              <a:gd name="T28" fmla="*/ 2147483646 w 5216"/>
              <a:gd name="T29" fmla="*/ 2147483646 h 762"/>
              <a:gd name="T30" fmla="*/ 2147483646 w 5216"/>
              <a:gd name="T31" fmla="*/ 2147483646 h 762"/>
              <a:gd name="T32" fmla="*/ 0 w 5216"/>
              <a:gd name="T33" fmla="*/ 2147483646 h 762"/>
              <a:gd name="T34" fmla="*/ 2147483646 w 5216"/>
              <a:gd name="T35" fmla="*/ 2147483646 h 762"/>
              <a:gd name="T36" fmla="*/ 2147483646 w 5216"/>
              <a:gd name="T37" fmla="*/ 2147483646 h 762"/>
              <a:gd name="T38" fmla="*/ 2147483646 w 5216"/>
              <a:gd name="T39" fmla="*/ 2147483646 h 762"/>
              <a:gd name="T40" fmla="*/ 2147483646 w 5216"/>
              <a:gd name="T41" fmla="*/ 2147483646 h 762"/>
              <a:gd name="T42" fmla="*/ 2147483646 w 5216"/>
              <a:gd name="T43" fmla="*/ 2147483646 h 762"/>
              <a:gd name="T44" fmla="*/ 2147483646 w 5216"/>
              <a:gd name="T45" fmla="*/ 2147483646 h 762"/>
              <a:gd name="T46" fmla="*/ 2147483646 w 5216"/>
              <a:gd name="T47" fmla="*/ 2147483646 h 762"/>
              <a:gd name="T48" fmla="*/ 2147483646 w 5216"/>
              <a:gd name="T49" fmla="*/ 2147483646 h 762"/>
              <a:gd name="T50" fmla="*/ 2147483646 w 5216"/>
              <a:gd name="T51" fmla="*/ 2147483646 h 762"/>
              <a:gd name="T52" fmla="*/ 2147483646 w 5216"/>
              <a:gd name="T53" fmla="*/ 2147483646 h 762"/>
              <a:gd name="T54" fmla="*/ 2147483646 w 5216"/>
              <a:gd name="T55" fmla="*/ 2147483646 h 762"/>
              <a:gd name="T56" fmla="*/ 2147483646 w 5216"/>
              <a:gd name="T57" fmla="*/ 2147483646 h 762"/>
              <a:gd name="T58" fmla="*/ 2147483646 w 5216"/>
              <a:gd name="T59" fmla="*/ 2147483646 h 762"/>
              <a:gd name="T60" fmla="*/ 2147483646 w 5216"/>
              <a:gd name="T61" fmla="*/ 2147483646 h 762"/>
              <a:gd name="T62" fmla="*/ 2147483646 w 5216"/>
              <a:gd name="T63" fmla="*/ 2147483646 h 762"/>
              <a:gd name="T64" fmla="*/ 2147483646 w 5216"/>
              <a:gd name="T65" fmla="*/ 2147483646 h 762"/>
              <a:gd name="T66" fmla="*/ 2147483646 w 5216"/>
              <a:gd name="T67" fmla="*/ 2147483646 h 762"/>
              <a:gd name="T68" fmla="*/ 2147483646 w 5216"/>
              <a:gd name="T69" fmla="*/ 2147483646 h 762"/>
              <a:gd name="T70" fmla="*/ 2147483646 w 5216"/>
              <a:gd name="T71" fmla="*/ 2147483646 h 76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23506101-B497-4BDE-9B3B-8C8578E33C31}"/>
              </a:ext>
            </a:extLst>
          </p:cNvPr>
          <p:cNvSpPr>
            <a:spLocks/>
          </p:cNvSpPr>
          <p:nvPr/>
        </p:nvSpPr>
        <p:spPr bwMode="hidden">
          <a:xfrm>
            <a:off x="2828925" y="4087813"/>
            <a:ext cx="5467350" cy="774700"/>
          </a:xfrm>
          <a:custGeom>
            <a:avLst/>
            <a:gdLst>
              <a:gd name="T0" fmla="*/ 0 w 5144"/>
              <a:gd name="T1" fmla="*/ 2147483646 h 694"/>
              <a:gd name="T2" fmla="*/ 0 w 5144"/>
              <a:gd name="T3" fmla="*/ 2147483646 h 694"/>
              <a:gd name="T4" fmla="*/ 2147483646 w 5144"/>
              <a:gd name="T5" fmla="*/ 2147483646 h 694"/>
              <a:gd name="T6" fmla="*/ 2147483646 w 5144"/>
              <a:gd name="T7" fmla="*/ 2147483646 h 694"/>
              <a:gd name="T8" fmla="*/ 2147483646 w 5144"/>
              <a:gd name="T9" fmla="*/ 2147483646 h 694"/>
              <a:gd name="T10" fmla="*/ 2147483646 w 5144"/>
              <a:gd name="T11" fmla="*/ 2147483646 h 694"/>
              <a:gd name="T12" fmla="*/ 2147483646 w 5144"/>
              <a:gd name="T13" fmla="*/ 2147483646 h 694"/>
              <a:gd name="T14" fmla="*/ 2147483646 w 5144"/>
              <a:gd name="T15" fmla="*/ 2147483646 h 694"/>
              <a:gd name="T16" fmla="*/ 2147483646 w 5144"/>
              <a:gd name="T17" fmla="*/ 2147483646 h 694"/>
              <a:gd name="T18" fmla="*/ 2147483646 w 5144"/>
              <a:gd name="T19" fmla="*/ 2147483646 h 694"/>
              <a:gd name="T20" fmla="*/ 2147483646 w 5144"/>
              <a:gd name="T21" fmla="*/ 2147483646 h 694"/>
              <a:gd name="T22" fmla="*/ 2147483646 w 5144"/>
              <a:gd name="T23" fmla="*/ 2147483646 h 694"/>
              <a:gd name="T24" fmla="*/ 2147483646 w 5144"/>
              <a:gd name="T25" fmla="*/ 0 h 694"/>
              <a:gd name="T26" fmla="*/ 2147483646 w 5144"/>
              <a:gd name="T27" fmla="*/ 2147483646 h 694"/>
              <a:gd name="T28" fmla="*/ 2147483646 w 5144"/>
              <a:gd name="T29" fmla="*/ 2147483646 h 694"/>
              <a:gd name="T30" fmla="*/ 2147483646 w 5144"/>
              <a:gd name="T31" fmla="*/ 2147483646 h 694"/>
              <a:gd name="T32" fmla="*/ 2147483646 w 5144"/>
              <a:gd name="T33" fmla="*/ 2147483646 h 694"/>
              <a:gd name="T34" fmla="*/ 2147483646 w 5144"/>
              <a:gd name="T35" fmla="*/ 2147483646 h 694"/>
              <a:gd name="T36" fmla="*/ 2147483646 w 5144"/>
              <a:gd name="T37" fmla="*/ 2147483646 h 694"/>
              <a:gd name="T38" fmla="*/ 2147483646 w 5144"/>
              <a:gd name="T39" fmla="*/ 2147483646 h 694"/>
              <a:gd name="T40" fmla="*/ 2147483646 w 5144"/>
              <a:gd name="T41" fmla="*/ 2147483646 h 694"/>
              <a:gd name="T42" fmla="*/ 2147483646 w 5144"/>
              <a:gd name="T43" fmla="*/ 2147483646 h 694"/>
              <a:gd name="T44" fmla="*/ 2147483646 w 5144"/>
              <a:gd name="T45" fmla="*/ 2147483646 h 694"/>
              <a:gd name="T46" fmla="*/ 2147483646 w 5144"/>
              <a:gd name="T47" fmla="*/ 2147483646 h 694"/>
              <a:gd name="T48" fmla="*/ 2147483646 w 5144"/>
              <a:gd name="T49" fmla="*/ 2147483646 h 694"/>
              <a:gd name="T50" fmla="*/ 2147483646 w 5144"/>
              <a:gd name="T51" fmla="*/ 2147483646 h 694"/>
              <a:gd name="T52" fmla="*/ 2147483646 w 5144"/>
              <a:gd name="T53" fmla="*/ 2147483646 h 694"/>
              <a:gd name="T54" fmla="*/ 2147483646 w 5144"/>
              <a:gd name="T55" fmla="*/ 2147483646 h 694"/>
              <a:gd name="T56" fmla="*/ 2147483646 w 5144"/>
              <a:gd name="T57" fmla="*/ 2147483646 h 694"/>
              <a:gd name="T58" fmla="*/ 2147483646 w 5144"/>
              <a:gd name="T59" fmla="*/ 2147483646 h 694"/>
              <a:gd name="T60" fmla="*/ 2147483646 w 5144"/>
              <a:gd name="T61" fmla="*/ 2147483646 h 69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" name="Freeform 26">
            <a:extLst>
              <a:ext uri="{FF2B5EF4-FFF2-40B4-BE49-F238E27FC236}">
                <a16:creationId xmlns:a16="http://schemas.microsoft.com/office/drawing/2014/main" id="{8F102B03-4943-4B2F-ADF1-D98F644A1A77}"/>
              </a:ext>
            </a:extLst>
          </p:cNvPr>
          <p:cNvSpPr>
            <a:spLocks/>
          </p:cNvSpPr>
          <p:nvPr/>
        </p:nvSpPr>
        <p:spPr bwMode="hidden">
          <a:xfrm>
            <a:off x="5610225" y="4073525"/>
            <a:ext cx="3306763" cy="652463"/>
          </a:xfrm>
          <a:custGeom>
            <a:avLst/>
            <a:gdLst>
              <a:gd name="T0" fmla="*/ 0 w 3112"/>
              <a:gd name="T1" fmla="*/ 2147483646 h 584"/>
              <a:gd name="T2" fmla="*/ 0 w 3112"/>
              <a:gd name="T3" fmla="*/ 2147483646 h 584"/>
              <a:gd name="T4" fmla="*/ 2147483646 w 3112"/>
              <a:gd name="T5" fmla="*/ 2147483646 h 584"/>
              <a:gd name="T6" fmla="*/ 2147483646 w 3112"/>
              <a:gd name="T7" fmla="*/ 2147483646 h 584"/>
              <a:gd name="T8" fmla="*/ 2147483646 w 3112"/>
              <a:gd name="T9" fmla="*/ 2147483646 h 584"/>
              <a:gd name="T10" fmla="*/ 2147483646 w 3112"/>
              <a:gd name="T11" fmla="*/ 2147483646 h 584"/>
              <a:gd name="T12" fmla="*/ 2147483646 w 3112"/>
              <a:gd name="T13" fmla="*/ 2147483646 h 584"/>
              <a:gd name="T14" fmla="*/ 2147483646 w 3112"/>
              <a:gd name="T15" fmla="*/ 2147483646 h 584"/>
              <a:gd name="T16" fmla="*/ 2147483646 w 3112"/>
              <a:gd name="T17" fmla="*/ 2147483646 h 584"/>
              <a:gd name="T18" fmla="*/ 2147483646 w 3112"/>
              <a:gd name="T19" fmla="*/ 2147483646 h 584"/>
              <a:gd name="T20" fmla="*/ 2147483646 w 3112"/>
              <a:gd name="T21" fmla="*/ 2147483646 h 584"/>
              <a:gd name="T22" fmla="*/ 2147483646 w 3112"/>
              <a:gd name="T23" fmla="*/ 2147483646 h 584"/>
              <a:gd name="T24" fmla="*/ 2147483646 w 3112"/>
              <a:gd name="T25" fmla="*/ 2147483646 h 584"/>
              <a:gd name="T26" fmla="*/ 2147483646 w 3112"/>
              <a:gd name="T27" fmla="*/ 2147483646 h 584"/>
              <a:gd name="T28" fmla="*/ 2147483646 w 3112"/>
              <a:gd name="T29" fmla="*/ 2147483646 h 584"/>
              <a:gd name="T30" fmla="*/ 2147483646 w 3112"/>
              <a:gd name="T31" fmla="*/ 2147483646 h 584"/>
              <a:gd name="T32" fmla="*/ 2147483646 w 3112"/>
              <a:gd name="T33" fmla="*/ 2147483646 h 584"/>
              <a:gd name="T34" fmla="*/ 2147483646 w 3112"/>
              <a:gd name="T35" fmla="*/ 2147483646 h 584"/>
              <a:gd name="T36" fmla="*/ 2147483646 w 3112"/>
              <a:gd name="T37" fmla="*/ 2147483646 h 584"/>
              <a:gd name="T38" fmla="*/ 2147483646 w 3112"/>
              <a:gd name="T39" fmla="*/ 0 h 58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 useBgFill="1">
        <p:nvSpPr>
          <p:cNvPr id="9" name="Freeform 10">
            <a:extLst>
              <a:ext uri="{FF2B5EF4-FFF2-40B4-BE49-F238E27FC236}">
                <a16:creationId xmlns:a16="http://schemas.microsoft.com/office/drawing/2014/main" id="{EC1E87B4-CE86-4931-A869-4F4C96A77543}"/>
              </a:ext>
            </a:extLst>
          </p:cNvPr>
          <p:cNvSpPr>
            <a:spLocks/>
          </p:cNvSpPr>
          <p:nvPr/>
        </p:nvSpPr>
        <p:spPr bwMode="hidden">
          <a:xfrm>
            <a:off x="211138" y="4059238"/>
            <a:ext cx="8723312" cy="1328737"/>
          </a:xfrm>
          <a:custGeom>
            <a:avLst/>
            <a:gdLst>
              <a:gd name="T0" fmla="*/ 2147483646 w 8196"/>
              <a:gd name="T1" fmla="*/ 2147483646 h 1192"/>
              <a:gd name="T2" fmla="*/ 2147483646 w 8196"/>
              <a:gd name="T3" fmla="*/ 2147483646 h 1192"/>
              <a:gd name="T4" fmla="*/ 2147483646 w 8196"/>
              <a:gd name="T5" fmla="*/ 2147483646 h 1192"/>
              <a:gd name="T6" fmla="*/ 2147483646 w 8196"/>
              <a:gd name="T7" fmla="*/ 2147483646 h 1192"/>
              <a:gd name="T8" fmla="*/ 2147483646 w 8196"/>
              <a:gd name="T9" fmla="*/ 2147483646 h 1192"/>
              <a:gd name="T10" fmla="*/ 2147483646 w 8196"/>
              <a:gd name="T11" fmla="*/ 2147483646 h 1192"/>
              <a:gd name="T12" fmla="*/ 2147483646 w 8196"/>
              <a:gd name="T13" fmla="*/ 2147483646 h 1192"/>
              <a:gd name="T14" fmla="*/ 2147483646 w 8196"/>
              <a:gd name="T15" fmla="*/ 2147483646 h 1192"/>
              <a:gd name="T16" fmla="*/ 2147483646 w 8196"/>
              <a:gd name="T17" fmla="*/ 2147483646 h 1192"/>
              <a:gd name="T18" fmla="*/ 2147483646 w 8196"/>
              <a:gd name="T19" fmla="*/ 2147483646 h 1192"/>
              <a:gd name="T20" fmla="*/ 2147483646 w 8196"/>
              <a:gd name="T21" fmla="*/ 2147483646 h 1192"/>
              <a:gd name="T22" fmla="*/ 2147483646 w 8196"/>
              <a:gd name="T23" fmla="*/ 2147483646 h 1192"/>
              <a:gd name="T24" fmla="*/ 2147483646 w 8196"/>
              <a:gd name="T25" fmla="*/ 2147483646 h 1192"/>
              <a:gd name="T26" fmla="*/ 2147483646 w 8196"/>
              <a:gd name="T27" fmla="*/ 2147483646 h 1192"/>
              <a:gd name="T28" fmla="*/ 2147483646 w 8196"/>
              <a:gd name="T29" fmla="*/ 2147483646 h 1192"/>
              <a:gd name="T30" fmla="*/ 2147483646 w 8196"/>
              <a:gd name="T31" fmla="*/ 2147483646 h 1192"/>
              <a:gd name="T32" fmla="*/ 2147483646 w 8196"/>
              <a:gd name="T33" fmla="*/ 2147483646 h 1192"/>
              <a:gd name="T34" fmla="*/ 2147483646 w 8196"/>
              <a:gd name="T35" fmla="*/ 2147483646 h 1192"/>
              <a:gd name="T36" fmla="*/ 2147483646 w 8196"/>
              <a:gd name="T37" fmla="*/ 2147483646 h 1192"/>
              <a:gd name="T38" fmla="*/ 2147483646 w 8196"/>
              <a:gd name="T39" fmla="*/ 2147483646 h 1192"/>
              <a:gd name="T40" fmla="*/ 2147483646 w 8196"/>
              <a:gd name="T41" fmla="*/ 2147483646 h 1192"/>
              <a:gd name="T42" fmla="*/ 2147483646 w 8196"/>
              <a:gd name="T43" fmla="*/ 2147483646 h 1192"/>
              <a:gd name="T44" fmla="*/ 2147483646 w 8196"/>
              <a:gd name="T45" fmla="*/ 0 h 1192"/>
              <a:gd name="T46" fmla="*/ 2147483646 w 8196"/>
              <a:gd name="T47" fmla="*/ 2147483646 h 1192"/>
              <a:gd name="T48" fmla="*/ 2147483646 w 8196"/>
              <a:gd name="T49" fmla="*/ 2147483646 h 1192"/>
              <a:gd name="T50" fmla="*/ 2147483646 w 8196"/>
              <a:gd name="T51" fmla="*/ 2147483646 h 1192"/>
              <a:gd name="T52" fmla="*/ 2147483646 w 8196"/>
              <a:gd name="T53" fmla="*/ 2147483646 h 1192"/>
              <a:gd name="T54" fmla="*/ 2147483646 w 8196"/>
              <a:gd name="T55" fmla="*/ 2147483646 h 1192"/>
              <a:gd name="T56" fmla="*/ 2147483646 w 8196"/>
              <a:gd name="T57" fmla="*/ 2147483646 h 1192"/>
              <a:gd name="T58" fmla="*/ 2147483646 w 8196"/>
              <a:gd name="T59" fmla="*/ 2147483646 h 1192"/>
              <a:gd name="T60" fmla="*/ 2147483646 w 8196"/>
              <a:gd name="T61" fmla="*/ 2147483646 h 1192"/>
              <a:gd name="T62" fmla="*/ 0 w 8196"/>
              <a:gd name="T63" fmla="*/ 2147483646 h 1192"/>
              <a:gd name="T64" fmla="*/ 2147483646 w 8196"/>
              <a:gd name="T65" fmla="*/ 2147483646 h 1192"/>
              <a:gd name="T66" fmla="*/ 2147483646 w 8196"/>
              <a:gd name="T67" fmla="*/ 2147483646 h 1192"/>
              <a:gd name="T68" fmla="*/ 2147483646 w 8196"/>
              <a:gd name="T69" fmla="*/ 2147483646 h 1192"/>
              <a:gd name="T70" fmla="*/ 2147483646 w 8196"/>
              <a:gd name="T71" fmla="*/ 2147483646 h 119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510"/>
                </a:lnTo>
                <a:lnTo>
                  <a:pt x="8192" y="512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1780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75322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053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93057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0">
            <a:extLst>
              <a:ext uri="{FF2B5EF4-FFF2-40B4-BE49-F238E27FC236}">
                <a16:creationId xmlns:a16="http://schemas.microsoft.com/office/drawing/2014/main" id="{B7E0D47F-91A3-46AD-A189-EBBE1EF2C8A4}"/>
              </a:ext>
            </a:extLst>
          </p:cNvPr>
          <p:cNvSpPr/>
          <p:nvPr/>
        </p:nvSpPr>
        <p:spPr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1316EC6B-2228-48AD-90F0-193728A8DB3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1138" y="714375"/>
            <a:ext cx="8723312" cy="1330325"/>
            <a:chOff x="-3905251" y="4294188"/>
            <a:chExt cx="13027839" cy="1892300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9BC358D7-CDFB-4F3E-9F4B-E16C7B34DF2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810006" y="4499677"/>
              <a:ext cx="4295986" cy="1016152"/>
            </a:xfrm>
            <a:custGeom>
              <a:avLst/>
              <a:gdLst>
                <a:gd name="T0" fmla="*/ 2147483646 w 2706"/>
                <a:gd name="T1" fmla="*/ 0 h 640"/>
                <a:gd name="T2" fmla="*/ 2147483646 w 2706"/>
                <a:gd name="T3" fmla="*/ 0 h 640"/>
                <a:gd name="T4" fmla="*/ 2147483646 w 2706"/>
                <a:gd name="T5" fmla="*/ 2147483646 h 640"/>
                <a:gd name="T6" fmla="*/ 2147483646 w 2706"/>
                <a:gd name="T7" fmla="*/ 2147483646 h 640"/>
                <a:gd name="T8" fmla="*/ 2147483646 w 2706"/>
                <a:gd name="T9" fmla="*/ 2147483646 h 640"/>
                <a:gd name="T10" fmla="*/ 2147483646 w 2706"/>
                <a:gd name="T11" fmla="*/ 2147483646 h 640"/>
                <a:gd name="T12" fmla="*/ 2147483646 w 2706"/>
                <a:gd name="T13" fmla="*/ 2147483646 h 640"/>
                <a:gd name="T14" fmla="*/ 2147483646 w 2706"/>
                <a:gd name="T15" fmla="*/ 2147483646 h 640"/>
                <a:gd name="T16" fmla="*/ 2147483646 w 2706"/>
                <a:gd name="T17" fmla="*/ 2147483646 h 640"/>
                <a:gd name="T18" fmla="*/ 2147483646 w 2706"/>
                <a:gd name="T19" fmla="*/ 2147483646 h 640"/>
                <a:gd name="T20" fmla="*/ 2147483646 w 2706"/>
                <a:gd name="T21" fmla="*/ 2147483646 h 640"/>
                <a:gd name="T22" fmla="*/ 2147483646 w 2706"/>
                <a:gd name="T23" fmla="*/ 2147483646 h 640"/>
                <a:gd name="T24" fmla="*/ 2147483646 w 2706"/>
                <a:gd name="T25" fmla="*/ 2147483646 h 640"/>
                <a:gd name="T26" fmla="*/ 2147483646 w 2706"/>
                <a:gd name="T27" fmla="*/ 2147483646 h 640"/>
                <a:gd name="T28" fmla="*/ 2147483646 w 2706"/>
                <a:gd name="T29" fmla="*/ 2147483646 h 640"/>
                <a:gd name="T30" fmla="*/ 2147483646 w 2706"/>
                <a:gd name="T31" fmla="*/ 2147483646 h 640"/>
                <a:gd name="T32" fmla="*/ 2147483646 w 2706"/>
                <a:gd name="T33" fmla="*/ 2147483646 h 640"/>
                <a:gd name="T34" fmla="*/ 2147483646 w 2706"/>
                <a:gd name="T35" fmla="*/ 2147483646 h 640"/>
                <a:gd name="T36" fmla="*/ 0 w 2706"/>
                <a:gd name="T37" fmla="*/ 2147483646 h 640"/>
                <a:gd name="T38" fmla="*/ 0 w 2706"/>
                <a:gd name="T39" fmla="*/ 2147483646 h 640"/>
                <a:gd name="T40" fmla="*/ 2147483646 w 2706"/>
                <a:gd name="T41" fmla="*/ 2147483646 h 640"/>
                <a:gd name="T42" fmla="*/ 2147483646 w 2706"/>
                <a:gd name="T43" fmla="*/ 2147483646 h 640"/>
                <a:gd name="T44" fmla="*/ 2147483646 w 2706"/>
                <a:gd name="T45" fmla="*/ 2147483646 h 640"/>
                <a:gd name="T46" fmla="*/ 2147483646 w 2706"/>
                <a:gd name="T47" fmla="*/ 2147483646 h 640"/>
                <a:gd name="T48" fmla="*/ 2147483646 w 2706"/>
                <a:gd name="T49" fmla="*/ 2147483646 h 640"/>
                <a:gd name="T50" fmla="*/ 2147483646 w 2706"/>
                <a:gd name="T51" fmla="*/ 2147483646 h 640"/>
                <a:gd name="T52" fmla="*/ 2147483646 w 2706"/>
                <a:gd name="T53" fmla="*/ 2147483646 h 640"/>
                <a:gd name="T54" fmla="*/ 2147483646 w 2706"/>
                <a:gd name="T55" fmla="*/ 2147483646 h 640"/>
                <a:gd name="T56" fmla="*/ 2147483646 w 2706"/>
                <a:gd name="T57" fmla="*/ 2147483646 h 640"/>
                <a:gd name="T58" fmla="*/ 2147483646 w 2706"/>
                <a:gd name="T59" fmla="*/ 2147483646 h 640"/>
                <a:gd name="T60" fmla="*/ 2147483646 w 2706"/>
                <a:gd name="T61" fmla="*/ 2147483646 h 640"/>
                <a:gd name="T62" fmla="*/ 2147483646 w 2706"/>
                <a:gd name="T63" fmla="*/ 2147483646 h 640"/>
                <a:gd name="T64" fmla="*/ 2147483646 w 2706"/>
                <a:gd name="T65" fmla="*/ 2147483646 h 640"/>
                <a:gd name="T66" fmla="*/ 2147483646 w 2706"/>
                <a:gd name="T67" fmla="*/ 2147483646 h 640"/>
                <a:gd name="T68" fmla="*/ 2147483646 w 2706"/>
                <a:gd name="T69" fmla="*/ 2147483646 h 640"/>
                <a:gd name="T70" fmla="*/ 2147483646 w 2706"/>
                <a:gd name="T71" fmla="*/ 2147483646 h 640"/>
                <a:gd name="T72" fmla="*/ 2147483646 w 2706"/>
                <a:gd name="T73" fmla="*/ 2147483646 h 640"/>
                <a:gd name="T74" fmla="*/ 2147483646 w 2706"/>
                <a:gd name="T75" fmla="*/ 2147483646 h 640"/>
                <a:gd name="T76" fmla="*/ 2147483646 w 2706"/>
                <a:gd name="T77" fmla="*/ 2147483646 h 640"/>
                <a:gd name="T78" fmla="*/ 2147483646 w 2706"/>
                <a:gd name="T79" fmla="*/ 2147483646 h 640"/>
                <a:gd name="T80" fmla="*/ 2147483646 w 2706"/>
                <a:gd name="T81" fmla="*/ 2147483646 h 640"/>
                <a:gd name="T82" fmla="*/ 2147483646 w 2706"/>
                <a:gd name="T83" fmla="*/ 2147483646 h 640"/>
                <a:gd name="T84" fmla="*/ 2147483646 w 2706"/>
                <a:gd name="T85" fmla="*/ 2147483646 h 640"/>
                <a:gd name="T86" fmla="*/ 2147483646 w 2706"/>
                <a:gd name="T87" fmla="*/ 2147483646 h 640"/>
                <a:gd name="T88" fmla="*/ 2147483646 w 2706"/>
                <a:gd name="T89" fmla="*/ 2147483646 h 640"/>
                <a:gd name="T90" fmla="*/ 2147483646 w 2706"/>
                <a:gd name="T91" fmla="*/ 2147483646 h 640"/>
                <a:gd name="T92" fmla="*/ 2147483646 w 2706"/>
                <a:gd name="T93" fmla="*/ 2147483646 h 640"/>
                <a:gd name="T94" fmla="*/ 2147483646 w 2706"/>
                <a:gd name="T95" fmla="*/ 2147483646 h 640"/>
                <a:gd name="T96" fmla="*/ 2147483646 w 2706"/>
                <a:gd name="T97" fmla="*/ 2147483646 h 640"/>
                <a:gd name="T98" fmla="*/ 2147483646 w 2706"/>
                <a:gd name="T99" fmla="*/ 2147483646 h 640"/>
                <a:gd name="T100" fmla="*/ 2147483646 w 2706"/>
                <a:gd name="T101" fmla="*/ 2147483646 h 640"/>
                <a:gd name="T102" fmla="*/ 2147483646 w 2706"/>
                <a:gd name="T103" fmla="*/ 2147483646 h 640"/>
                <a:gd name="T104" fmla="*/ 2147483646 w 2706"/>
                <a:gd name="T105" fmla="*/ 2147483646 h 640"/>
                <a:gd name="T106" fmla="*/ 2147483646 w 2706"/>
                <a:gd name="T107" fmla="*/ 0 h 640"/>
                <a:gd name="T108" fmla="*/ 2147483646 w 2706"/>
                <a:gd name="T109" fmla="*/ 0 h 640"/>
                <a:gd name="T110" fmla="*/ 2147483646 w 2706"/>
                <a:gd name="T111" fmla="*/ 0 h 640"/>
                <a:gd name="T112" fmla="*/ 2147483646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18">
              <a:extLst>
                <a:ext uri="{FF2B5EF4-FFF2-40B4-BE49-F238E27FC236}">
                  <a16:creationId xmlns:a16="http://schemas.microsoft.com/office/drawing/2014/main" id="{580A8ECE-4F77-41F0-831E-1C5506BF48C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08667" y="4319028"/>
              <a:ext cx="8279020" cy="1208091"/>
            </a:xfrm>
            <a:custGeom>
              <a:avLst/>
              <a:gdLst>
                <a:gd name="T0" fmla="*/ 2147483646 w 5216"/>
                <a:gd name="T1" fmla="*/ 2147483646 h 762"/>
                <a:gd name="T2" fmla="*/ 2147483646 w 5216"/>
                <a:gd name="T3" fmla="*/ 2147483646 h 762"/>
                <a:gd name="T4" fmla="*/ 2147483646 w 5216"/>
                <a:gd name="T5" fmla="*/ 2147483646 h 762"/>
                <a:gd name="T6" fmla="*/ 2147483646 w 5216"/>
                <a:gd name="T7" fmla="*/ 2147483646 h 762"/>
                <a:gd name="T8" fmla="*/ 2147483646 w 5216"/>
                <a:gd name="T9" fmla="*/ 2147483646 h 762"/>
                <a:gd name="T10" fmla="*/ 2147483646 w 5216"/>
                <a:gd name="T11" fmla="*/ 2147483646 h 762"/>
                <a:gd name="T12" fmla="*/ 2147483646 w 5216"/>
                <a:gd name="T13" fmla="*/ 2147483646 h 762"/>
                <a:gd name="T14" fmla="*/ 2147483646 w 5216"/>
                <a:gd name="T15" fmla="*/ 2147483646 h 762"/>
                <a:gd name="T16" fmla="*/ 2147483646 w 5216"/>
                <a:gd name="T17" fmla="*/ 2147483646 h 762"/>
                <a:gd name="T18" fmla="*/ 2147483646 w 5216"/>
                <a:gd name="T19" fmla="*/ 2147483646 h 762"/>
                <a:gd name="T20" fmla="*/ 2147483646 w 5216"/>
                <a:gd name="T21" fmla="*/ 2147483646 h 762"/>
                <a:gd name="T22" fmla="*/ 2147483646 w 5216"/>
                <a:gd name="T23" fmla="*/ 2147483646 h 762"/>
                <a:gd name="T24" fmla="*/ 2147483646 w 5216"/>
                <a:gd name="T25" fmla="*/ 2147483646 h 762"/>
                <a:gd name="T26" fmla="*/ 2147483646 w 5216"/>
                <a:gd name="T27" fmla="*/ 0 h 762"/>
                <a:gd name="T28" fmla="*/ 2147483646 w 5216"/>
                <a:gd name="T29" fmla="*/ 2147483646 h 762"/>
                <a:gd name="T30" fmla="*/ 2147483646 w 5216"/>
                <a:gd name="T31" fmla="*/ 2147483646 h 762"/>
                <a:gd name="T32" fmla="*/ 0 w 5216"/>
                <a:gd name="T33" fmla="*/ 2147483646 h 762"/>
                <a:gd name="T34" fmla="*/ 2147483646 w 5216"/>
                <a:gd name="T35" fmla="*/ 2147483646 h 762"/>
                <a:gd name="T36" fmla="*/ 2147483646 w 5216"/>
                <a:gd name="T37" fmla="*/ 2147483646 h 762"/>
                <a:gd name="T38" fmla="*/ 2147483646 w 5216"/>
                <a:gd name="T39" fmla="*/ 2147483646 h 762"/>
                <a:gd name="T40" fmla="*/ 2147483646 w 5216"/>
                <a:gd name="T41" fmla="*/ 2147483646 h 762"/>
                <a:gd name="T42" fmla="*/ 2147483646 w 5216"/>
                <a:gd name="T43" fmla="*/ 2147483646 h 762"/>
                <a:gd name="T44" fmla="*/ 2147483646 w 5216"/>
                <a:gd name="T45" fmla="*/ 2147483646 h 762"/>
                <a:gd name="T46" fmla="*/ 2147483646 w 5216"/>
                <a:gd name="T47" fmla="*/ 2147483646 h 762"/>
                <a:gd name="T48" fmla="*/ 2147483646 w 5216"/>
                <a:gd name="T49" fmla="*/ 2147483646 h 762"/>
                <a:gd name="T50" fmla="*/ 2147483646 w 5216"/>
                <a:gd name="T51" fmla="*/ 2147483646 h 762"/>
                <a:gd name="T52" fmla="*/ 2147483646 w 5216"/>
                <a:gd name="T53" fmla="*/ 2147483646 h 762"/>
                <a:gd name="T54" fmla="*/ 2147483646 w 5216"/>
                <a:gd name="T55" fmla="*/ 2147483646 h 762"/>
                <a:gd name="T56" fmla="*/ 2147483646 w 5216"/>
                <a:gd name="T57" fmla="*/ 2147483646 h 762"/>
                <a:gd name="T58" fmla="*/ 2147483646 w 5216"/>
                <a:gd name="T59" fmla="*/ 2147483646 h 762"/>
                <a:gd name="T60" fmla="*/ 2147483646 w 5216"/>
                <a:gd name="T61" fmla="*/ 2147483646 h 762"/>
                <a:gd name="T62" fmla="*/ 2147483646 w 5216"/>
                <a:gd name="T63" fmla="*/ 2147483646 h 762"/>
                <a:gd name="T64" fmla="*/ 2147483646 w 5216"/>
                <a:gd name="T65" fmla="*/ 2147483646 h 762"/>
                <a:gd name="T66" fmla="*/ 2147483646 w 5216"/>
                <a:gd name="T67" fmla="*/ 2147483646 h 762"/>
                <a:gd name="T68" fmla="*/ 2147483646 w 5216"/>
                <a:gd name="T69" fmla="*/ 2147483646 h 762"/>
                <a:gd name="T70" fmla="*/ 2147483646 w 5216"/>
                <a:gd name="T71" fmla="*/ 2147483646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22">
              <a:extLst>
                <a:ext uri="{FF2B5EF4-FFF2-40B4-BE49-F238E27FC236}">
                  <a16:creationId xmlns:a16="http://schemas.microsoft.com/office/drawing/2014/main" id="{9C1D6707-B2FB-4B92-BF71-8F7A914F661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286" y="4334834"/>
              <a:ext cx="8165219" cy="1101960"/>
            </a:xfrm>
            <a:custGeom>
              <a:avLst/>
              <a:gdLst>
                <a:gd name="T0" fmla="*/ 0 w 5144"/>
                <a:gd name="T1" fmla="*/ 2147483646 h 694"/>
                <a:gd name="T2" fmla="*/ 0 w 5144"/>
                <a:gd name="T3" fmla="*/ 2147483646 h 694"/>
                <a:gd name="T4" fmla="*/ 2147483646 w 5144"/>
                <a:gd name="T5" fmla="*/ 2147483646 h 694"/>
                <a:gd name="T6" fmla="*/ 2147483646 w 5144"/>
                <a:gd name="T7" fmla="*/ 2147483646 h 694"/>
                <a:gd name="T8" fmla="*/ 2147483646 w 5144"/>
                <a:gd name="T9" fmla="*/ 2147483646 h 694"/>
                <a:gd name="T10" fmla="*/ 2147483646 w 5144"/>
                <a:gd name="T11" fmla="*/ 2147483646 h 694"/>
                <a:gd name="T12" fmla="*/ 2147483646 w 5144"/>
                <a:gd name="T13" fmla="*/ 2147483646 h 694"/>
                <a:gd name="T14" fmla="*/ 2147483646 w 5144"/>
                <a:gd name="T15" fmla="*/ 2147483646 h 694"/>
                <a:gd name="T16" fmla="*/ 2147483646 w 5144"/>
                <a:gd name="T17" fmla="*/ 2147483646 h 694"/>
                <a:gd name="T18" fmla="*/ 2147483646 w 5144"/>
                <a:gd name="T19" fmla="*/ 2147483646 h 694"/>
                <a:gd name="T20" fmla="*/ 2147483646 w 5144"/>
                <a:gd name="T21" fmla="*/ 2147483646 h 694"/>
                <a:gd name="T22" fmla="*/ 2147483646 w 5144"/>
                <a:gd name="T23" fmla="*/ 2147483646 h 694"/>
                <a:gd name="T24" fmla="*/ 2147483646 w 5144"/>
                <a:gd name="T25" fmla="*/ 0 h 694"/>
                <a:gd name="T26" fmla="*/ 2147483646 w 5144"/>
                <a:gd name="T27" fmla="*/ 2147483646 h 694"/>
                <a:gd name="T28" fmla="*/ 2147483646 w 5144"/>
                <a:gd name="T29" fmla="*/ 2147483646 h 694"/>
                <a:gd name="T30" fmla="*/ 2147483646 w 5144"/>
                <a:gd name="T31" fmla="*/ 2147483646 h 694"/>
                <a:gd name="T32" fmla="*/ 2147483646 w 5144"/>
                <a:gd name="T33" fmla="*/ 2147483646 h 694"/>
                <a:gd name="T34" fmla="*/ 2147483646 w 5144"/>
                <a:gd name="T35" fmla="*/ 2147483646 h 694"/>
                <a:gd name="T36" fmla="*/ 2147483646 w 5144"/>
                <a:gd name="T37" fmla="*/ 2147483646 h 694"/>
                <a:gd name="T38" fmla="*/ 2147483646 w 5144"/>
                <a:gd name="T39" fmla="*/ 2147483646 h 694"/>
                <a:gd name="T40" fmla="*/ 2147483646 w 5144"/>
                <a:gd name="T41" fmla="*/ 2147483646 h 694"/>
                <a:gd name="T42" fmla="*/ 2147483646 w 5144"/>
                <a:gd name="T43" fmla="*/ 2147483646 h 694"/>
                <a:gd name="T44" fmla="*/ 2147483646 w 5144"/>
                <a:gd name="T45" fmla="*/ 2147483646 h 694"/>
                <a:gd name="T46" fmla="*/ 2147483646 w 5144"/>
                <a:gd name="T47" fmla="*/ 2147483646 h 694"/>
                <a:gd name="T48" fmla="*/ 2147483646 w 5144"/>
                <a:gd name="T49" fmla="*/ 2147483646 h 694"/>
                <a:gd name="T50" fmla="*/ 2147483646 w 5144"/>
                <a:gd name="T51" fmla="*/ 2147483646 h 694"/>
                <a:gd name="T52" fmla="*/ 2147483646 w 5144"/>
                <a:gd name="T53" fmla="*/ 2147483646 h 694"/>
                <a:gd name="T54" fmla="*/ 2147483646 w 5144"/>
                <a:gd name="T55" fmla="*/ 2147483646 h 694"/>
                <a:gd name="T56" fmla="*/ 2147483646 w 5144"/>
                <a:gd name="T57" fmla="*/ 2147483646 h 694"/>
                <a:gd name="T58" fmla="*/ 2147483646 w 5144"/>
                <a:gd name="T59" fmla="*/ 2147483646 h 694"/>
                <a:gd name="T60" fmla="*/ 2147483646 w 5144"/>
                <a:gd name="T61" fmla="*/ 2147483646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26">
              <a:extLst>
                <a:ext uri="{FF2B5EF4-FFF2-40B4-BE49-F238E27FC236}">
                  <a16:creationId xmlns:a16="http://schemas.microsoft.com/office/drawing/2014/main" id="{2449AA66-3584-4D64-AE53-91DBFCF43817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155651" y="4316769"/>
              <a:ext cx="4940859" cy="925827"/>
            </a:xfrm>
            <a:custGeom>
              <a:avLst/>
              <a:gdLst>
                <a:gd name="T0" fmla="*/ 0 w 3112"/>
                <a:gd name="T1" fmla="*/ 2147483646 h 584"/>
                <a:gd name="T2" fmla="*/ 0 w 3112"/>
                <a:gd name="T3" fmla="*/ 2147483646 h 584"/>
                <a:gd name="T4" fmla="*/ 2147483646 w 3112"/>
                <a:gd name="T5" fmla="*/ 2147483646 h 584"/>
                <a:gd name="T6" fmla="*/ 2147483646 w 3112"/>
                <a:gd name="T7" fmla="*/ 2147483646 h 584"/>
                <a:gd name="T8" fmla="*/ 2147483646 w 3112"/>
                <a:gd name="T9" fmla="*/ 2147483646 h 584"/>
                <a:gd name="T10" fmla="*/ 2147483646 w 3112"/>
                <a:gd name="T11" fmla="*/ 2147483646 h 584"/>
                <a:gd name="T12" fmla="*/ 2147483646 w 3112"/>
                <a:gd name="T13" fmla="*/ 2147483646 h 584"/>
                <a:gd name="T14" fmla="*/ 2147483646 w 3112"/>
                <a:gd name="T15" fmla="*/ 2147483646 h 584"/>
                <a:gd name="T16" fmla="*/ 2147483646 w 3112"/>
                <a:gd name="T17" fmla="*/ 2147483646 h 584"/>
                <a:gd name="T18" fmla="*/ 2147483646 w 3112"/>
                <a:gd name="T19" fmla="*/ 2147483646 h 584"/>
                <a:gd name="T20" fmla="*/ 2147483646 w 3112"/>
                <a:gd name="T21" fmla="*/ 2147483646 h 584"/>
                <a:gd name="T22" fmla="*/ 2147483646 w 3112"/>
                <a:gd name="T23" fmla="*/ 2147483646 h 584"/>
                <a:gd name="T24" fmla="*/ 2147483646 w 3112"/>
                <a:gd name="T25" fmla="*/ 2147483646 h 584"/>
                <a:gd name="T26" fmla="*/ 2147483646 w 3112"/>
                <a:gd name="T27" fmla="*/ 2147483646 h 584"/>
                <a:gd name="T28" fmla="*/ 2147483646 w 3112"/>
                <a:gd name="T29" fmla="*/ 2147483646 h 584"/>
                <a:gd name="T30" fmla="*/ 2147483646 w 3112"/>
                <a:gd name="T31" fmla="*/ 2147483646 h 584"/>
                <a:gd name="T32" fmla="*/ 2147483646 w 3112"/>
                <a:gd name="T33" fmla="*/ 2147483646 h 584"/>
                <a:gd name="T34" fmla="*/ 2147483646 w 3112"/>
                <a:gd name="T35" fmla="*/ 2147483646 h 584"/>
                <a:gd name="T36" fmla="*/ 2147483646 w 3112"/>
                <a:gd name="T37" fmla="*/ 2147483646 h 584"/>
                <a:gd name="T38" fmla="*/ 2147483646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 useBgFill="1">
          <p:nvSpPr>
            <p:cNvPr id="8" name="Freeform 22">
              <a:extLst>
                <a:ext uri="{FF2B5EF4-FFF2-40B4-BE49-F238E27FC236}">
                  <a16:creationId xmlns:a16="http://schemas.microsoft.com/office/drawing/2014/main" id="{2B621D08-CC6F-4E61-8EAB-EAD31D298CE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>
                <a:gd name="T0" fmla="*/ 2147483646 w 8196"/>
                <a:gd name="T1" fmla="*/ 2147483646 h 1192"/>
                <a:gd name="T2" fmla="*/ 2147483646 w 8196"/>
                <a:gd name="T3" fmla="*/ 2147483646 h 1192"/>
                <a:gd name="T4" fmla="*/ 2147483646 w 8196"/>
                <a:gd name="T5" fmla="*/ 2147483646 h 1192"/>
                <a:gd name="T6" fmla="*/ 2147483646 w 8196"/>
                <a:gd name="T7" fmla="*/ 2147483646 h 1192"/>
                <a:gd name="T8" fmla="*/ 2147483646 w 8196"/>
                <a:gd name="T9" fmla="*/ 2147483646 h 1192"/>
                <a:gd name="T10" fmla="*/ 2147483646 w 8196"/>
                <a:gd name="T11" fmla="*/ 2147483646 h 1192"/>
                <a:gd name="T12" fmla="*/ 2147483646 w 8196"/>
                <a:gd name="T13" fmla="*/ 2147483646 h 1192"/>
                <a:gd name="T14" fmla="*/ 2147483646 w 8196"/>
                <a:gd name="T15" fmla="*/ 2147483646 h 1192"/>
                <a:gd name="T16" fmla="*/ 2147483646 w 8196"/>
                <a:gd name="T17" fmla="*/ 2147483646 h 1192"/>
                <a:gd name="T18" fmla="*/ 2147483646 w 8196"/>
                <a:gd name="T19" fmla="*/ 2147483646 h 1192"/>
                <a:gd name="T20" fmla="*/ 2147483646 w 8196"/>
                <a:gd name="T21" fmla="*/ 2147483646 h 1192"/>
                <a:gd name="T22" fmla="*/ 2147483646 w 8196"/>
                <a:gd name="T23" fmla="*/ 2147483646 h 1192"/>
                <a:gd name="T24" fmla="*/ 2147483646 w 8196"/>
                <a:gd name="T25" fmla="*/ 2147483646 h 1192"/>
                <a:gd name="T26" fmla="*/ 2147483646 w 8196"/>
                <a:gd name="T27" fmla="*/ 2147483646 h 1192"/>
                <a:gd name="T28" fmla="*/ 2147483646 w 8196"/>
                <a:gd name="T29" fmla="*/ 2147483646 h 1192"/>
                <a:gd name="T30" fmla="*/ 2147483646 w 8196"/>
                <a:gd name="T31" fmla="*/ 2147483646 h 1192"/>
                <a:gd name="T32" fmla="*/ 2147483646 w 8196"/>
                <a:gd name="T33" fmla="*/ 2147483646 h 1192"/>
                <a:gd name="T34" fmla="*/ 2147483646 w 8196"/>
                <a:gd name="T35" fmla="*/ 2147483646 h 1192"/>
                <a:gd name="T36" fmla="*/ 2147483646 w 8196"/>
                <a:gd name="T37" fmla="*/ 2147483646 h 1192"/>
                <a:gd name="T38" fmla="*/ 2147483646 w 8196"/>
                <a:gd name="T39" fmla="*/ 2147483646 h 1192"/>
                <a:gd name="T40" fmla="*/ 2147483646 w 8196"/>
                <a:gd name="T41" fmla="*/ 2147483646 h 1192"/>
                <a:gd name="T42" fmla="*/ 2147483646 w 8196"/>
                <a:gd name="T43" fmla="*/ 2147483646 h 1192"/>
                <a:gd name="T44" fmla="*/ 2147483646 w 8196"/>
                <a:gd name="T45" fmla="*/ 0 h 1192"/>
                <a:gd name="T46" fmla="*/ 2147483646 w 8196"/>
                <a:gd name="T47" fmla="*/ 2147483646 h 1192"/>
                <a:gd name="T48" fmla="*/ 2147483646 w 8196"/>
                <a:gd name="T49" fmla="*/ 2147483646 h 1192"/>
                <a:gd name="T50" fmla="*/ 2147483646 w 8196"/>
                <a:gd name="T51" fmla="*/ 2147483646 h 1192"/>
                <a:gd name="T52" fmla="*/ 2147483646 w 8196"/>
                <a:gd name="T53" fmla="*/ 2147483646 h 1192"/>
                <a:gd name="T54" fmla="*/ 2147483646 w 8196"/>
                <a:gd name="T55" fmla="*/ 2147483646 h 1192"/>
                <a:gd name="T56" fmla="*/ 2147483646 w 8196"/>
                <a:gd name="T57" fmla="*/ 2147483646 h 1192"/>
                <a:gd name="T58" fmla="*/ 2147483646 w 8196"/>
                <a:gd name="T59" fmla="*/ 2147483646 h 1192"/>
                <a:gd name="T60" fmla="*/ 2147483646 w 8196"/>
                <a:gd name="T61" fmla="*/ 2147483646 h 1192"/>
                <a:gd name="T62" fmla="*/ 0 w 8196"/>
                <a:gd name="T63" fmla="*/ 2147483646 h 1192"/>
                <a:gd name="T64" fmla="*/ 2147483646 w 8196"/>
                <a:gd name="T65" fmla="*/ 2147483646 h 1192"/>
                <a:gd name="T66" fmla="*/ 2147483646 w 8196"/>
                <a:gd name="T67" fmla="*/ 2147483646 h 1192"/>
                <a:gd name="T68" fmla="*/ 2147483646 w 8196"/>
                <a:gd name="T69" fmla="*/ 2147483646 h 1192"/>
                <a:gd name="T70" fmla="*/ 2147483646 w 8196"/>
                <a:gd name="T71" fmla="*/ 2147483646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8637958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10">
            <a:extLst>
              <a:ext uri="{FF2B5EF4-FFF2-40B4-BE49-F238E27FC236}">
                <a16:creationId xmlns:a16="http://schemas.microsoft.com/office/drawing/2014/main" id="{84776D2E-BE9E-4033-875B-E8597D2F64A2}"/>
              </a:ext>
            </a:extLst>
          </p:cNvPr>
          <p:cNvSpPr/>
          <p:nvPr/>
        </p:nvSpPr>
        <p:spPr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" name="Group 23">
            <a:extLst>
              <a:ext uri="{FF2B5EF4-FFF2-40B4-BE49-F238E27FC236}">
                <a16:creationId xmlns:a16="http://schemas.microsoft.com/office/drawing/2014/main" id="{BEEBAFFC-8AF7-4C1C-999C-900FA7DD79C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1138" y="714375"/>
            <a:ext cx="8723312" cy="1331913"/>
            <a:chOff x="-3905250" y="4294188"/>
            <a:chExt cx="13011150" cy="1892300"/>
          </a:xfrm>
        </p:grpSpPr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A7837A4F-F871-48A4-8A3F-6DBE80FAB7D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810681" y="4501687"/>
              <a:ext cx="4295219" cy="1014940"/>
            </a:xfrm>
            <a:custGeom>
              <a:avLst/>
              <a:gdLst>
                <a:gd name="T0" fmla="*/ 2147483646 w 2706"/>
                <a:gd name="T1" fmla="*/ 0 h 640"/>
                <a:gd name="T2" fmla="*/ 2147483646 w 2706"/>
                <a:gd name="T3" fmla="*/ 0 h 640"/>
                <a:gd name="T4" fmla="*/ 2147483646 w 2706"/>
                <a:gd name="T5" fmla="*/ 2147483646 h 640"/>
                <a:gd name="T6" fmla="*/ 2147483646 w 2706"/>
                <a:gd name="T7" fmla="*/ 2147483646 h 640"/>
                <a:gd name="T8" fmla="*/ 2147483646 w 2706"/>
                <a:gd name="T9" fmla="*/ 2147483646 h 640"/>
                <a:gd name="T10" fmla="*/ 2147483646 w 2706"/>
                <a:gd name="T11" fmla="*/ 2147483646 h 640"/>
                <a:gd name="T12" fmla="*/ 2147483646 w 2706"/>
                <a:gd name="T13" fmla="*/ 2147483646 h 640"/>
                <a:gd name="T14" fmla="*/ 2147483646 w 2706"/>
                <a:gd name="T15" fmla="*/ 2147483646 h 640"/>
                <a:gd name="T16" fmla="*/ 2147483646 w 2706"/>
                <a:gd name="T17" fmla="*/ 2147483646 h 640"/>
                <a:gd name="T18" fmla="*/ 2147483646 w 2706"/>
                <a:gd name="T19" fmla="*/ 2147483646 h 640"/>
                <a:gd name="T20" fmla="*/ 2147483646 w 2706"/>
                <a:gd name="T21" fmla="*/ 2147483646 h 640"/>
                <a:gd name="T22" fmla="*/ 2147483646 w 2706"/>
                <a:gd name="T23" fmla="*/ 2147483646 h 640"/>
                <a:gd name="T24" fmla="*/ 2147483646 w 2706"/>
                <a:gd name="T25" fmla="*/ 2147483646 h 640"/>
                <a:gd name="T26" fmla="*/ 2147483646 w 2706"/>
                <a:gd name="T27" fmla="*/ 2147483646 h 640"/>
                <a:gd name="T28" fmla="*/ 2147483646 w 2706"/>
                <a:gd name="T29" fmla="*/ 2147483646 h 640"/>
                <a:gd name="T30" fmla="*/ 2147483646 w 2706"/>
                <a:gd name="T31" fmla="*/ 2147483646 h 640"/>
                <a:gd name="T32" fmla="*/ 2147483646 w 2706"/>
                <a:gd name="T33" fmla="*/ 2147483646 h 640"/>
                <a:gd name="T34" fmla="*/ 2147483646 w 2706"/>
                <a:gd name="T35" fmla="*/ 2147483646 h 640"/>
                <a:gd name="T36" fmla="*/ 0 w 2706"/>
                <a:gd name="T37" fmla="*/ 2147483646 h 640"/>
                <a:gd name="T38" fmla="*/ 0 w 2706"/>
                <a:gd name="T39" fmla="*/ 2147483646 h 640"/>
                <a:gd name="T40" fmla="*/ 2147483646 w 2706"/>
                <a:gd name="T41" fmla="*/ 2147483646 h 640"/>
                <a:gd name="T42" fmla="*/ 2147483646 w 2706"/>
                <a:gd name="T43" fmla="*/ 2147483646 h 640"/>
                <a:gd name="T44" fmla="*/ 2147483646 w 2706"/>
                <a:gd name="T45" fmla="*/ 2147483646 h 640"/>
                <a:gd name="T46" fmla="*/ 2147483646 w 2706"/>
                <a:gd name="T47" fmla="*/ 2147483646 h 640"/>
                <a:gd name="T48" fmla="*/ 2147483646 w 2706"/>
                <a:gd name="T49" fmla="*/ 2147483646 h 640"/>
                <a:gd name="T50" fmla="*/ 2147483646 w 2706"/>
                <a:gd name="T51" fmla="*/ 2147483646 h 640"/>
                <a:gd name="T52" fmla="*/ 2147483646 w 2706"/>
                <a:gd name="T53" fmla="*/ 2147483646 h 640"/>
                <a:gd name="T54" fmla="*/ 2147483646 w 2706"/>
                <a:gd name="T55" fmla="*/ 2147483646 h 640"/>
                <a:gd name="T56" fmla="*/ 2147483646 w 2706"/>
                <a:gd name="T57" fmla="*/ 2147483646 h 640"/>
                <a:gd name="T58" fmla="*/ 2147483646 w 2706"/>
                <a:gd name="T59" fmla="*/ 2147483646 h 640"/>
                <a:gd name="T60" fmla="*/ 2147483646 w 2706"/>
                <a:gd name="T61" fmla="*/ 2147483646 h 640"/>
                <a:gd name="T62" fmla="*/ 2147483646 w 2706"/>
                <a:gd name="T63" fmla="*/ 2147483646 h 640"/>
                <a:gd name="T64" fmla="*/ 2147483646 w 2706"/>
                <a:gd name="T65" fmla="*/ 2147483646 h 640"/>
                <a:gd name="T66" fmla="*/ 2147483646 w 2706"/>
                <a:gd name="T67" fmla="*/ 2147483646 h 640"/>
                <a:gd name="T68" fmla="*/ 2147483646 w 2706"/>
                <a:gd name="T69" fmla="*/ 2147483646 h 640"/>
                <a:gd name="T70" fmla="*/ 2147483646 w 2706"/>
                <a:gd name="T71" fmla="*/ 2147483646 h 640"/>
                <a:gd name="T72" fmla="*/ 2147483646 w 2706"/>
                <a:gd name="T73" fmla="*/ 2147483646 h 640"/>
                <a:gd name="T74" fmla="*/ 2147483646 w 2706"/>
                <a:gd name="T75" fmla="*/ 2147483646 h 640"/>
                <a:gd name="T76" fmla="*/ 2147483646 w 2706"/>
                <a:gd name="T77" fmla="*/ 2147483646 h 640"/>
                <a:gd name="T78" fmla="*/ 2147483646 w 2706"/>
                <a:gd name="T79" fmla="*/ 2147483646 h 640"/>
                <a:gd name="T80" fmla="*/ 2147483646 w 2706"/>
                <a:gd name="T81" fmla="*/ 2147483646 h 640"/>
                <a:gd name="T82" fmla="*/ 2147483646 w 2706"/>
                <a:gd name="T83" fmla="*/ 2147483646 h 640"/>
                <a:gd name="T84" fmla="*/ 2147483646 w 2706"/>
                <a:gd name="T85" fmla="*/ 2147483646 h 640"/>
                <a:gd name="T86" fmla="*/ 2147483646 w 2706"/>
                <a:gd name="T87" fmla="*/ 2147483646 h 640"/>
                <a:gd name="T88" fmla="*/ 2147483646 w 2706"/>
                <a:gd name="T89" fmla="*/ 2147483646 h 640"/>
                <a:gd name="T90" fmla="*/ 2147483646 w 2706"/>
                <a:gd name="T91" fmla="*/ 2147483646 h 640"/>
                <a:gd name="T92" fmla="*/ 2147483646 w 2706"/>
                <a:gd name="T93" fmla="*/ 2147483646 h 640"/>
                <a:gd name="T94" fmla="*/ 2147483646 w 2706"/>
                <a:gd name="T95" fmla="*/ 2147483646 h 640"/>
                <a:gd name="T96" fmla="*/ 2147483646 w 2706"/>
                <a:gd name="T97" fmla="*/ 2147483646 h 640"/>
                <a:gd name="T98" fmla="*/ 2147483646 w 2706"/>
                <a:gd name="T99" fmla="*/ 2147483646 h 640"/>
                <a:gd name="T100" fmla="*/ 2147483646 w 2706"/>
                <a:gd name="T101" fmla="*/ 2147483646 h 640"/>
                <a:gd name="T102" fmla="*/ 2147483646 w 2706"/>
                <a:gd name="T103" fmla="*/ 2147483646 h 640"/>
                <a:gd name="T104" fmla="*/ 2147483646 w 2706"/>
                <a:gd name="T105" fmla="*/ 2147483646 h 640"/>
                <a:gd name="T106" fmla="*/ 2147483646 w 2706"/>
                <a:gd name="T107" fmla="*/ 0 h 640"/>
                <a:gd name="T108" fmla="*/ 2147483646 w 2706"/>
                <a:gd name="T109" fmla="*/ 0 h 640"/>
                <a:gd name="T110" fmla="*/ 2147483646 w 2706"/>
                <a:gd name="T111" fmla="*/ 0 h 640"/>
                <a:gd name="T112" fmla="*/ 2147483646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A9D0CCD5-7E14-45DF-B676-CB4F8B834CB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08538" y="4318998"/>
              <a:ext cx="8280254" cy="1208906"/>
            </a:xfrm>
            <a:custGeom>
              <a:avLst/>
              <a:gdLst>
                <a:gd name="T0" fmla="*/ 2147483646 w 5216"/>
                <a:gd name="T1" fmla="*/ 2147483646 h 762"/>
                <a:gd name="T2" fmla="*/ 2147483646 w 5216"/>
                <a:gd name="T3" fmla="*/ 2147483646 h 762"/>
                <a:gd name="T4" fmla="*/ 2147483646 w 5216"/>
                <a:gd name="T5" fmla="*/ 2147483646 h 762"/>
                <a:gd name="T6" fmla="*/ 2147483646 w 5216"/>
                <a:gd name="T7" fmla="*/ 2147483646 h 762"/>
                <a:gd name="T8" fmla="*/ 2147483646 w 5216"/>
                <a:gd name="T9" fmla="*/ 2147483646 h 762"/>
                <a:gd name="T10" fmla="*/ 2147483646 w 5216"/>
                <a:gd name="T11" fmla="*/ 2147483646 h 762"/>
                <a:gd name="T12" fmla="*/ 2147483646 w 5216"/>
                <a:gd name="T13" fmla="*/ 2147483646 h 762"/>
                <a:gd name="T14" fmla="*/ 2147483646 w 5216"/>
                <a:gd name="T15" fmla="*/ 2147483646 h 762"/>
                <a:gd name="T16" fmla="*/ 2147483646 w 5216"/>
                <a:gd name="T17" fmla="*/ 2147483646 h 762"/>
                <a:gd name="T18" fmla="*/ 2147483646 w 5216"/>
                <a:gd name="T19" fmla="*/ 2147483646 h 762"/>
                <a:gd name="T20" fmla="*/ 2147483646 w 5216"/>
                <a:gd name="T21" fmla="*/ 2147483646 h 762"/>
                <a:gd name="T22" fmla="*/ 2147483646 w 5216"/>
                <a:gd name="T23" fmla="*/ 2147483646 h 762"/>
                <a:gd name="T24" fmla="*/ 2147483646 w 5216"/>
                <a:gd name="T25" fmla="*/ 2147483646 h 762"/>
                <a:gd name="T26" fmla="*/ 2147483646 w 5216"/>
                <a:gd name="T27" fmla="*/ 0 h 762"/>
                <a:gd name="T28" fmla="*/ 2147483646 w 5216"/>
                <a:gd name="T29" fmla="*/ 2147483646 h 762"/>
                <a:gd name="T30" fmla="*/ 2147483646 w 5216"/>
                <a:gd name="T31" fmla="*/ 2147483646 h 762"/>
                <a:gd name="T32" fmla="*/ 0 w 5216"/>
                <a:gd name="T33" fmla="*/ 2147483646 h 762"/>
                <a:gd name="T34" fmla="*/ 2147483646 w 5216"/>
                <a:gd name="T35" fmla="*/ 2147483646 h 762"/>
                <a:gd name="T36" fmla="*/ 2147483646 w 5216"/>
                <a:gd name="T37" fmla="*/ 2147483646 h 762"/>
                <a:gd name="T38" fmla="*/ 2147483646 w 5216"/>
                <a:gd name="T39" fmla="*/ 2147483646 h 762"/>
                <a:gd name="T40" fmla="*/ 2147483646 w 5216"/>
                <a:gd name="T41" fmla="*/ 2147483646 h 762"/>
                <a:gd name="T42" fmla="*/ 2147483646 w 5216"/>
                <a:gd name="T43" fmla="*/ 2147483646 h 762"/>
                <a:gd name="T44" fmla="*/ 2147483646 w 5216"/>
                <a:gd name="T45" fmla="*/ 2147483646 h 762"/>
                <a:gd name="T46" fmla="*/ 2147483646 w 5216"/>
                <a:gd name="T47" fmla="*/ 2147483646 h 762"/>
                <a:gd name="T48" fmla="*/ 2147483646 w 5216"/>
                <a:gd name="T49" fmla="*/ 2147483646 h 762"/>
                <a:gd name="T50" fmla="*/ 2147483646 w 5216"/>
                <a:gd name="T51" fmla="*/ 2147483646 h 762"/>
                <a:gd name="T52" fmla="*/ 2147483646 w 5216"/>
                <a:gd name="T53" fmla="*/ 2147483646 h 762"/>
                <a:gd name="T54" fmla="*/ 2147483646 w 5216"/>
                <a:gd name="T55" fmla="*/ 2147483646 h 762"/>
                <a:gd name="T56" fmla="*/ 2147483646 w 5216"/>
                <a:gd name="T57" fmla="*/ 2147483646 h 762"/>
                <a:gd name="T58" fmla="*/ 2147483646 w 5216"/>
                <a:gd name="T59" fmla="*/ 2147483646 h 762"/>
                <a:gd name="T60" fmla="*/ 2147483646 w 5216"/>
                <a:gd name="T61" fmla="*/ 2147483646 h 762"/>
                <a:gd name="T62" fmla="*/ 2147483646 w 5216"/>
                <a:gd name="T63" fmla="*/ 2147483646 h 762"/>
                <a:gd name="T64" fmla="*/ 2147483646 w 5216"/>
                <a:gd name="T65" fmla="*/ 2147483646 h 762"/>
                <a:gd name="T66" fmla="*/ 2147483646 w 5216"/>
                <a:gd name="T67" fmla="*/ 2147483646 h 762"/>
                <a:gd name="T68" fmla="*/ 2147483646 w 5216"/>
                <a:gd name="T69" fmla="*/ 2147483646 h 762"/>
                <a:gd name="T70" fmla="*/ 2147483646 w 5216"/>
                <a:gd name="T71" fmla="*/ 2147483646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4A2C3279-7B2F-413D-8B67-82743C0A8DA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014" y="4334786"/>
              <a:ext cx="8164231" cy="1102902"/>
            </a:xfrm>
            <a:custGeom>
              <a:avLst/>
              <a:gdLst>
                <a:gd name="T0" fmla="*/ 0 w 5144"/>
                <a:gd name="T1" fmla="*/ 2147483646 h 694"/>
                <a:gd name="T2" fmla="*/ 0 w 5144"/>
                <a:gd name="T3" fmla="*/ 2147483646 h 694"/>
                <a:gd name="T4" fmla="*/ 2147483646 w 5144"/>
                <a:gd name="T5" fmla="*/ 2147483646 h 694"/>
                <a:gd name="T6" fmla="*/ 2147483646 w 5144"/>
                <a:gd name="T7" fmla="*/ 2147483646 h 694"/>
                <a:gd name="T8" fmla="*/ 2147483646 w 5144"/>
                <a:gd name="T9" fmla="*/ 2147483646 h 694"/>
                <a:gd name="T10" fmla="*/ 2147483646 w 5144"/>
                <a:gd name="T11" fmla="*/ 2147483646 h 694"/>
                <a:gd name="T12" fmla="*/ 2147483646 w 5144"/>
                <a:gd name="T13" fmla="*/ 2147483646 h 694"/>
                <a:gd name="T14" fmla="*/ 2147483646 w 5144"/>
                <a:gd name="T15" fmla="*/ 2147483646 h 694"/>
                <a:gd name="T16" fmla="*/ 2147483646 w 5144"/>
                <a:gd name="T17" fmla="*/ 2147483646 h 694"/>
                <a:gd name="T18" fmla="*/ 2147483646 w 5144"/>
                <a:gd name="T19" fmla="*/ 2147483646 h 694"/>
                <a:gd name="T20" fmla="*/ 2147483646 w 5144"/>
                <a:gd name="T21" fmla="*/ 2147483646 h 694"/>
                <a:gd name="T22" fmla="*/ 2147483646 w 5144"/>
                <a:gd name="T23" fmla="*/ 2147483646 h 694"/>
                <a:gd name="T24" fmla="*/ 2147483646 w 5144"/>
                <a:gd name="T25" fmla="*/ 0 h 694"/>
                <a:gd name="T26" fmla="*/ 2147483646 w 5144"/>
                <a:gd name="T27" fmla="*/ 2147483646 h 694"/>
                <a:gd name="T28" fmla="*/ 2147483646 w 5144"/>
                <a:gd name="T29" fmla="*/ 2147483646 h 694"/>
                <a:gd name="T30" fmla="*/ 2147483646 w 5144"/>
                <a:gd name="T31" fmla="*/ 2147483646 h 694"/>
                <a:gd name="T32" fmla="*/ 2147483646 w 5144"/>
                <a:gd name="T33" fmla="*/ 2147483646 h 694"/>
                <a:gd name="T34" fmla="*/ 2147483646 w 5144"/>
                <a:gd name="T35" fmla="*/ 2147483646 h 694"/>
                <a:gd name="T36" fmla="*/ 2147483646 w 5144"/>
                <a:gd name="T37" fmla="*/ 2147483646 h 694"/>
                <a:gd name="T38" fmla="*/ 2147483646 w 5144"/>
                <a:gd name="T39" fmla="*/ 2147483646 h 694"/>
                <a:gd name="T40" fmla="*/ 2147483646 w 5144"/>
                <a:gd name="T41" fmla="*/ 2147483646 h 694"/>
                <a:gd name="T42" fmla="*/ 2147483646 w 5144"/>
                <a:gd name="T43" fmla="*/ 2147483646 h 694"/>
                <a:gd name="T44" fmla="*/ 2147483646 w 5144"/>
                <a:gd name="T45" fmla="*/ 2147483646 h 694"/>
                <a:gd name="T46" fmla="*/ 2147483646 w 5144"/>
                <a:gd name="T47" fmla="*/ 2147483646 h 694"/>
                <a:gd name="T48" fmla="*/ 2147483646 w 5144"/>
                <a:gd name="T49" fmla="*/ 2147483646 h 694"/>
                <a:gd name="T50" fmla="*/ 2147483646 w 5144"/>
                <a:gd name="T51" fmla="*/ 2147483646 h 694"/>
                <a:gd name="T52" fmla="*/ 2147483646 w 5144"/>
                <a:gd name="T53" fmla="*/ 2147483646 h 694"/>
                <a:gd name="T54" fmla="*/ 2147483646 w 5144"/>
                <a:gd name="T55" fmla="*/ 2147483646 h 694"/>
                <a:gd name="T56" fmla="*/ 2147483646 w 5144"/>
                <a:gd name="T57" fmla="*/ 2147483646 h 694"/>
                <a:gd name="T58" fmla="*/ 2147483646 w 5144"/>
                <a:gd name="T59" fmla="*/ 2147483646 h 694"/>
                <a:gd name="T60" fmla="*/ 2147483646 w 5144"/>
                <a:gd name="T61" fmla="*/ 2147483646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C094C797-14CC-4D4E-8880-6E03A14662A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157164" y="4316742"/>
              <a:ext cx="4939265" cy="926979"/>
            </a:xfrm>
            <a:custGeom>
              <a:avLst/>
              <a:gdLst>
                <a:gd name="T0" fmla="*/ 0 w 3112"/>
                <a:gd name="T1" fmla="*/ 2147483646 h 584"/>
                <a:gd name="T2" fmla="*/ 0 w 3112"/>
                <a:gd name="T3" fmla="*/ 2147483646 h 584"/>
                <a:gd name="T4" fmla="*/ 2147483646 w 3112"/>
                <a:gd name="T5" fmla="*/ 2147483646 h 584"/>
                <a:gd name="T6" fmla="*/ 2147483646 w 3112"/>
                <a:gd name="T7" fmla="*/ 2147483646 h 584"/>
                <a:gd name="T8" fmla="*/ 2147483646 w 3112"/>
                <a:gd name="T9" fmla="*/ 2147483646 h 584"/>
                <a:gd name="T10" fmla="*/ 2147483646 w 3112"/>
                <a:gd name="T11" fmla="*/ 2147483646 h 584"/>
                <a:gd name="T12" fmla="*/ 2147483646 w 3112"/>
                <a:gd name="T13" fmla="*/ 2147483646 h 584"/>
                <a:gd name="T14" fmla="*/ 2147483646 w 3112"/>
                <a:gd name="T15" fmla="*/ 2147483646 h 584"/>
                <a:gd name="T16" fmla="*/ 2147483646 w 3112"/>
                <a:gd name="T17" fmla="*/ 2147483646 h 584"/>
                <a:gd name="T18" fmla="*/ 2147483646 w 3112"/>
                <a:gd name="T19" fmla="*/ 2147483646 h 584"/>
                <a:gd name="T20" fmla="*/ 2147483646 w 3112"/>
                <a:gd name="T21" fmla="*/ 2147483646 h 584"/>
                <a:gd name="T22" fmla="*/ 2147483646 w 3112"/>
                <a:gd name="T23" fmla="*/ 2147483646 h 584"/>
                <a:gd name="T24" fmla="*/ 2147483646 w 3112"/>
                <a:gd name="T25" fmla="*/ 2147483646 h 584"/>
                <a:gd name="T26" fmla="*/ 2147483646 w 3112"/>
                <a:gd name="T27" fmla="*/ 2147483646 h 584"/>
                <a:gd name="T28" fmla="*/ 2147483646 w 3112"/>
                <a:gd name="T29" fmla="*/ 2147483646 h 584"/>
                <a:gd name="T30" fmla="*/ 2147483646 w 3112"/>
                <a:gd name="T31" fmla="*/ 2147483646 h 584"/>
                <a:gd name="T32" fmla="*/ 2147483646 w 3112"/>
                <a:gd name="T33" fmla="*/ 2147483646 h 584"/>
                <a:gd name="T34" fmla="*/ 2147483646 w 3112"/>
                <a:gd name="T35" fmla="*/ 2147483646 h 584"/>
                <a:gd name="T36" fmla="*/ 2147483646 w 3112"/>
                <a:gd name="T37" fmla="*/ 2147483646 h 584"/>
                <a:gd name="T38" fmla="*/ 2147483646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 useBgFill="1">
          <p:nvSpPr>
            <p:cNvPr id="11" name="Freeform 22">
              <a:extLst>
                <a:ext uri="{FF2B5EF4-FFF2-40B4-BE49-F238E27FC236}">
                  <a16:creationId xmlns:a16="http://schemas.microsoft.com/office/drawing/2014/main" id="{D9FB9F3A-CDC9-4E08-A26F-C9DF2D3410F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6 w 8196"/>
                <a:gd name="T1" fmla="*/ 2147483646 h 1192"/>
                <a:gd name="T2" fmla="*/ 2147483646 w 8196"/>
                <a:gd name="T3" fmla="*/ 2147483646 h 1192"/>
                <a:gd name="T4" fmla="*/ 2147483646 w 8196"/>
                <a:gd name="T5" fmla="*/ 2147483646 h 1192"/>
                <a:gd name="T6" fmla="*/ 2147483646 w 8196"/>
                <a:gd name="T7" fmla="*/ 2147483646 h 1192"/>
                <a:gd name="T8" fmla="*/ 2147483646 w 8196"/>
                <a:gd name="T9" fmla="*/ 2147483646 h 1192"/>
                <a:gd name="T10" fmla="*/ 2147483646 w 8196"/>
                <a:gd name="T11" fmla="*/ 2147483646 h 1192"/>
                <a:gd name="T12" fmla="*/ 2147483646 w 8196"/>
                <a:gd name="T13" fmla="*/ 2147483646 h 1192"/>
                <a:gd name="T14" fmla="*/ 2147483646 w 8196"/>
                <a:gd name="T15" fmla="*/ 2147483646 h 1192"/>
                <a:gd name="T16" fmla="*/ 2147483646 w 8196"/>
                <a:gd name="T17" fmla="*/ 2147483646 h 1192"/>
                <a:gd name="T18" fmla="*/ 2147483646 w 8196"/>
                <a:gd name="T19" fmla="*/ 2147483646 h 1192"/>
                <a:gd name="T20" fmla="*/ 2147483646 w 8196"/>
                <a:gd name="T21" fmla="*/ 2147483646 h 1192"/>
                <a:gd name="T22" fmla="*/ 2147483646 w 8196"/>
                <a:gd name="T23" fmla="*/ 2147483646 h 1192"/>
                <a:gd name="T24" fmla="*/ 2147483646 w 8196"/>
                <a:gd name="T25" fmla="*/ 2147483646 h 1192"/>
                <a:gd name="T26" fmla="*/ 2147483646 w 8196"/>
                <a:gd name="T27" fmla="*/ 2147483646 h 1192"/>
                <a:gd name="T28" fmla="*/ 2147483646 w 8196"/>
                <a:gd name="T29" fmla="*/ 2147483646 h 1192"/>
                <a:gd name="T30" fmla="*/ 2147483646 w 8196"/>
                <a:gd name="T31" fmla="*/ 2147483646 h 1192"/>
                <a:gd name="T32" fmla="*/ 2147483646 w 8196"/>
                <a:gd name="T33" fmla="*/ 2147483646 h 1192"/>
                <a:gd name="T34" fmla="*/ 2147483646 w 8196"/>
                <a:gd name="T35" fmla="*/ 2147483646 h 1192"/>
                <a:gd name="T36" fmla="*/ 2147483646 w 8196"/>
                <a:gd name="T37" fmla="*/ 2147483646 h 1192"/>
                <a:gd name="T38" fmla="*/ 2147483646 w 8196"/>
                <a:gd name="T39" fmla="*/ 2147483646 h 1192"/>
                <a:gd name="T40" fmla="*/ 2147483646 w 8196"/>
                <a:gd name="T41" fmla="*/ 2147483646 h 1192"/>
                <a:gd name="T42" fmla="*/ 2147483646 w 8196"/>
                <a:gd name="T43" fmla="*/ 2147483646 h 1192"/>
                <a:gd name="T44" fmla="*/ 2147483646 w 8196"/>
                <a:gd name="T45" fmla="*/ 0 h 1192"/>
                <a:gd name="T46" fmla="*/ 2147483646 w 8196"/>
                <a:gd name="T47" fmla="*/ 2147483646 h 1192"/>
                <a:gd name="T48" fmla="*/ 2147483646 w 8196"/>
                <a:gd name="T49" fmla="*/ 2147483646 h 1192"/>
                <a:gd name="T50" fmla="*/ 2147483646 w 8196"/>
                <a:gd name="T51" fmla="*/ 2147483646 h 1192"/>
                <a:gd name="T52" fmla="*/ 2147483646 w 8196"/>
                <a:gd name="T53" fmla="*/ 2147483646 h 1192"/>
                <a:gd name="T54" fmla="*/ 2147483646 w 8196"/>
                <a:gd name="T55" fmla="*/ 2147483646 h 1192"/>
                <a:gd name="T56" fmla="*/ 2147483646 w 8196"/>
                <a:gd name="T57" fmla="*/ 2147483646 h 1192"/>
                <a:gd name="T58" fmla="*/ 2147483646 w 8196"/>
                <a:gd name="T59" fmla="*/ 2147483646 h 1192"/>
                <a:gd name="T60" fmla="*/ 2147483646 w 8196"/>
                <a:gd name="T61" fmla="*/ 2147483646 h 1192"/>
                <a:gd name="T62" fmla="*/ 0 w 8196"/>
                <a:gd name="T63" fmla="*/ 2147483646 h 1192"/>
                <a:gd name="T64" fmla="*/ 2147483646 w 8196"/>
                <a:gd name="T65" fmla="*/ 2147483646 h 1192"/>
                <a:gd name="T66" fmla="*/ 2147483646 w 8196"/>
                <a:gd name="T67" fmla="*/ 2147483646 h 1192"/>
                <a:gd name="T68" fmla="*/ 2147483646 w 8196"/>
                <a:gd name="T69" fmla="*/ 2147483646 h 1192"/>
                <a:gd name="T70" fmla="*/ 2147483646 w 8196"/>
                <a:gd name="T71" fmla="*/ 2147483646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120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>
            <a:extLst>
              <a:ext uri="{FF2B5EF4-FFF2-40B4-BE49-F238E27FC236}">
                <a16:creationId xmlns:a16="http://schemas.microsoft.com/office/drawing/2014/main" id="{3E19A45F-DFA2-4A4A-896D-7D4CABE769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3" name="Rectangle 45">
            <a:extLst>
              <a:ext uri="{FF2B5EF4-FFF2-40B4-BE49-F238E27FC236}">
                <a16:creationId xmlns:a16="http://schemas.microsoft.com/office/drawing/2014/main" id="{35F85727-ED43-493D-815F-6EE65AE7D2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4" name="Rectangle 46">
            <a:extLst>
              <a:ext uri="{FF2B5EF4-FFF2-40B4-BE49-F238E27FC236}">
                <a16:creationId xmlns:a16="http://schemas.microsoft.com/office/drawing/2014/main" id="{5E5F841F-FDA8-468C-9BA2-B129DA73A0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75FA479-0A88-41F1-B589-412FBC91F3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340574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10">
            <a:extLst>
              <a:ext uri="{FF2B5EF4-FFF2-40B4-BE49-F238E27FC236}">
                <a16:creationId xmlns:a16="http://schemas.microsoft.com/office/drawing/2014/main" id="{96B68D3B-E518-40D7-8569-07CB6FE3E957}"/>
              </a:ext>
            </a:extLst>
          </p:cNvPr>
          <p:cNvSpPr/>
          <p:nvPr/>
        </p:nvSpPr>
        <p:spPr>
          <a:xfrm>
            <a:off x="228600" y="228600"/>
            <a:ext cx="8696325" cy="6035675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2C4CECF7-8876-4525-ACC1-759BBD66139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1138" y="5354638"/>
            <a:ext cx="8723312" cy="1330325"/>
            <a:chOff x="-3905250" y="4294188"/>
            <a:chExt cx="13011150" cy="1892300"/>
          </a:xfrm>
        </p:grpSpPr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01E72193-D531-4489-8A20-40DE5B5E93D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810681" y="4499676"/>
              <a:ext cx="4295219" cy="1016152"/>
            </a:xfrm>
            <a:custGeom>
              <a:avLst/>
              <a:gdLst>
                <a:gd name="T0" fmla="*/ 2147483646 w 2706"/>
                <a:gd name="T1" fmla="*/ 0 h 640"/>
                <a:gd name="T2" fmla="*/ 2147483646 w 2706"/>
                <a:gd name="T3" fmla="*/ 0 h 640"/>
                <a:gd name="T4" fmla="*/ 2147483646 w 2706"/>
                <a:gd name="T5" fmla="*/ 2147483646 h 640"/>
                <a:gd name="T6" fmla="*/ 2147483646 w 2706"/>
                <a:gd name="T7" fmla="*/ 2147483646 h 640"/>
                <a:gd name="T8" fmla="*/ 2147483646 w 2706"/>
                <a:gd name="T9" fmla="*/ 2147483646 h 640"/>
                <a:gd name="T10" fmla="*/ 2147483646 w 2706"/>
                <a:gd name="T11" fmla="*/ 2147483646 h 640"/>
                <a:gd name="T12" fmla="*/ 2147483646 w 2706"/>
                <a:gd name="T13" fmla="*/ 2147483646 h 640"/>
                <a:gd name="T14" fmla="*/ 2147483646 w 2706"/>
                <a:gd name="T15" fmla="*/ 2147483646 h 640"/>
                <a:gd name="T16" fmla="*/ 2147483646 w 2706"/>
                <a:gd name="T17" fmla="*/ 2147483646 h 640"/>
                <a:gd name="T18" fmla="*/ 2147483646 w 2706"/>
                <a:gd name="T19" fmla="*/ 2147483646 h 640"/>
                <a:gd name="T20" fmla="*/ 2147483646 w 2706"/>
                <a:gd name="T21" fmla="*/ 2147483646 h 640"/>
                <a:gd name="T22" fmla="*/ 2147483646 w 2706"/>
                <a:gd name="T23" fmla="*/ 2147483646 h 640"/>
                <a:gd name="T24" fmla="*/ 2147483646 w 2706"/>
                <a:gd name="T25" fmla="*/ 2147483646 h 640"/>
                <a:gd name="T26" fmla="*/ 2147483646 w 2706"/>
                <a:gd name="T27" fmla="*/ 2147483646 h 640"/>
                <a:gd name="T28" fmla="*/ 2147483646 w 2706"/>
                <a:gd name="T29" fmla="*/ 2147483646 h 640"/>
                <a:gd name="T30" fmla="*/ 2147483646 w 2706"/>
                <a:gd name="T31" fmla="*/ 2147483646 h 640"/>
                <a:gd name="T32" fmla="*/ 2147483646 w 2706"/>
                <a:gd name="T33" fmla="*/ 2147483646 h 640"/>
                <a:gd name="T34" fmla="*/ 2147483646 w 2706"/>
                <a:gd name="T35" fmla="*/ 2147483646 h 640"/>
                <a:gd name="T36" fmla="*/ 0 w 2706"/>
                <a:gd name="T37" fmla="*/ 2147483646 h 640"/>
                <a:gd name="T38" fmla="*/ 0 w 2706"/>
                <a:gd name="T39" fmla="*/ 2147483646 h 640"/>
                <a:gd name="T40" fmla="*/ 2147483646 w 2706"/>
                <a:gd name="T41" fmla="*/ 2147483646 h 640"/>
                <a:gd name="T42" fmla="*/ 2147483646 w 2706"/>
                <a:gd name="T43" fmla="*/ 2147483646 h 640"/>
                <a:gd name="T44" fmla="*/ 2147483646 w 2706"/>
                <a:gd name="T45" fmla="*/ 2147483646 h 640"/>
                <a:gd name="T46" fmla="*/ 2147483646 w 2706"/>
                <a:gd name="T47" fmla="*/ 2147483646 h 640"/>
                <a:gd name="T48" fmla="*/ 2147483646 w 2706"/>
                <a:gd name="T49" fmla="*/ 2147483646 h 640"/>
                <a:gd name="T50" fmla="*/ 2147483646 w 2706"/>
                <a:gd name="T51" fmla="*/ 2147483646 h 640"/>
                <a:gd name="T52" fmla="*/ 2147483646 w 2706"/>
                <a:gd name="T53" fmla="*/ 2147483646 h 640"/>
                <a:gd name="T54" fmla="*/ 2147483646 w 2706"/>
                <a:gd name="T55" fmla="*/ 2147483646 h 640"/>
                <a:gd name="T56" fmla="*/ 2147483646 w 2706"/>
                <a:gd name="T57" fmla="*/ 2147483646 h 640"/>
                <a:gd name="T58" fmla="*/ 2147483646 w 2706"/>
                <a:gd name="T59" fmla="*/ 2147483646 h 640"/>
                <a:gd name="T60" fmla="*/ 2147483646 w 2706"/>
                <a:gd name="T61" fmla="*/ 2147483646 h 640"/>
                <a:gd name="T62" fmla="*/ 2147483646 w 2706"/>
                <a:gd name="T63" fmla="*/ 2147483646 h 640"/>
                <a:gd name="T64" fmla="*/ 2147483646 w 2706"/>
                <a:gd name="T65" fmla="*/ 2147483646 h 640"/>
                <a:gd name="T66" fmla="*/ 2147483646 w 2706"/>
                <a:gd name="T67" fmla="*/ 2147483646 h 640"/>
                <a:gd name="T68" fmla="*/ 2147483646 w 2706"/>
                <a:gd name="T69" fmla="*/ 2147483646 h 640"/>
                <a:gd name="T70" fmla="*/ 2147483646 w 2706"/>
                <a:gd name="T71" fmla="*/ 2147483646 h 640"/>
                <a:gd name="T72" fmla="*/ 2147483646 w 2706"/>
                <a:gd name="T73" fmla="*/ 2147483646 h 640"/>
                <a:gd name="T74" fmla="*/ 2147483646 w 2706"/>
                <a:gd name="T75" fmla="*/ 2147483646 h 640"/>
                <a:gd name="T76" fmla="*/ 2147483646 w 2706"/>
                <a:gd name="T77" fmla="*/ 2147483646 h 640"/>
                <a:gd name="T78" fmla="*/ 2147483646 w 2706"/>
                <a:gd name="T79" fmla="*/ 2147483646 h 640"/>
                <a:gd name="T80" fmla="*/ 2147483646 w 2706"/>
                <a:gd name="T81" fmla="*/ 2147483646 h 640"/>
                <a:gd name="T82" fmla="*/ 2147483646 w 2706"/>
                <a:gd name="T83" fmla="*/ 2147483646 h 640"/>
                <a:gd name="T84" fmla="*/ 2147483646 w 2706"/>
                <a:gd name="T85" fmla="*/ 2147483646 h 640"/>
                <a:gd name="T86" fmla="*/ 2147483646 w 2706"/>
                <a:gd name="T87" fmla="*/ 2147483646 h 640"/>
                <a:gd name="T88" fmla="*/ 2147483646 w 2706"/>
                <a:gd name="T89" fmla="*/ 2147483646 h 640"/>
                <a:gd name="T90" fmla="*/ 2147483646 w 2706"/>
                <a:gd name="T91" fmla="*/ 2147483646 h 640"/>
                <a:gd name="T92" fmla="*/ 2147483646 w 2706"/>
                <a:gd name="T93" fmla="*/ 2147483646 h 640"/>
                <a:gd name="T94" fmla="*/ 2147483646 w 2706"/>
                <a:gd name="T95" fmla="*/ 2147483646 h 640"/>
                <a:gd name="T96" fmla="*/ 2147483646 w 2706"/>
                <a:gd name="T97" fmla="*/ 2147483646 h 640"/>
                <a:gd name="T98" fmla="*/ 2147483646 w 2706"/>
                <a:gd name="T99" fmla="*/ 2147483646 h 640"/>
                <a:gd name="T100" fmla="*/ 2147483646 w 2706"/>
                <a:gd name="T101" fmla="*/ 2147483646 h 640"/>
                <a:gd name="T102" fmla="*/ 2147483646 w 2706"/>
                <a:gd name="T103" fmla="*/ 2147483646 h 640"/>
                <a:gd name="T104" fmla="*/ 2147483646 w 2706"/>
                <a:gd name="T105" fmla="*/ 2147483646 h 640"/>
                <a:gd name="T106" fmla="*/ 2147483646 w 2706"/>
                <a:gd name="T107" fmla="*/ 0 h 640"/>
                <a:gd name="T108" fmla="*/ 2147483646 w 2706"/>
                <a:gd name="T109" fmla="*/ 0 h 640"/>
                <a:gd name="T110" fmla="*/ 2147483646 w 2706"/>
                <a:gd name="T111" fmla="*/ 0 h 640"/>
                <a:gd name="T112" fmla="*/ 2147483646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00B6B18E-7739-4692-B7D2-23C8082DCC0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08538" y="4319027"/>
              <a:ext cx="8280254" cy="1208092"/>
            </a:xfrm>
            <a:custGeom>
              <a:avLst/>
              <a:gdLst>
                <a:gd name="T0" fmla="*/ 2147483646 w 5216"/>
                <a:gd name="T1" fmla="*/ 2147483646 h 762"/>
                <a:gd name="T2" fmla="*/ 2147483646 w 5216"/>
                <a:gd name="T3" fmla="*/ 2147483646 h 762"/>
                <a:gd name="T4" fmla="*/ 2147483646 w 5216"/>
                <a:gd name="T5" fmla="*/ 2147483646 h 762"/>
                <a:gd name="T6" fmla="*/ 2147483646 w 5216"/>
                <a:gd name="T7" fmla="*/ 2147483646 h 762"/>
                <a:gd name="T8" fmla="*/ 2147483646 w 5216"/>
                <a:gd name="T9" fmla="*/ 2147483646 h 762"/>
                <a:gd name="T10" fmla="*/ 2147483646 w 5216"/>
                <a:gd name="T11" fmla="*/ 2147483646 h 762"/>
                <a:gd name="T12" fmla="*/ 2147483646 w 5216"/>
                <a:gd name="T13" fmla="*/ 2147483646 h 762"/>
                <a:gd name="T14" fmla="*/ 2147483646 w 5216"/>
                <a:gd name="T15" fmla="*/ 2147483646 h 762"/>
                <a:gd name="T16" fmla="*/ 2147483646 w 5216"/>
                <a:gd name="T17" fmla="*/ 2147483646 h 762"/>
                <a:gd name="T18" fmla="*/ 2147483646 w 5216"/>
                <a:gd name="T19" fmla="*/ 2147483646 h 762"/>
                <a:gd name="T20" fmla="*/ 2147483646 w 5216"/>
                <a:gd name="T21" fmla="*/ 2147483646 h 762"/>
                <a:gd name="T22" fmla="*/ 2147483646 w 5216"/>
                <a:gd name="T23" fmla="*/ 2147483646 h 762"/>
                <a:gd name="T24" fmla="*/ 2147483646 w 5216"/>
                <a:gd name="T25" fmla="*/ 2147483646 h 762"/>
                <a:gd name="T26" fmla="*/ 2147483646 w 5216"/>
                <a:gd name="T27" fmla="*/ 0 h 762"/>
                <a:gd name="T28" fmla="*/ 2147483646 w 5216"/>
                <a:gd name="T29" fmla="*/ 2147483646 h 762"/>
                <a:gd name="T30" fmla="*/ 2147483646 w 5216"/>
                <a:gd name="T31" fmla="*/ 2147483646 h 762"/>
                <a:gd name="T32" fmla="*/ 0 w 5216"/>
                <a:gd name="T33" fmla="*/ 2147483646 h 762"/>
                <a:gd name="T34" fmla="*/ 2147483646 w 5216"/>
                <a:gd name="T35" fmla="*/ 2147483646 h 762"/>
                <a:gd name="T36" fmla="*/ 2147483646 w 5216"/>
                <a:gd name="T37" fmla="*/ 2147483646 h 762"/>
                <a:gd name="T38" fmla="*/ 2147483646 w 5216"/>
                <a:gd name="T39" fmla="*/ 2147483646 h 762"/>
                <a:gd name="T40" fmla="*/ 2147483646 w 5216"/>
                <a:gd name="T41" fmla="*/ 2147483646 h 762"/>
                <a:gd name="T42" fmla="*/ 2147483646 w 5216"/>
                <a:gd name="T43" fmla="*/ 2147483646 h 762"/>
                <a:gd name="T44" fmla="*/ 2147483646 w 5216"/>
                <a:gd name="T45" fmla="*/ 2147483646 h 762"/>
                <a:gd name="T46" fmla="*/ 2147483646 w 5216"/>
                <a:gd name="T47" fmla="*/ 2147483646 h 762"/>
                <a:gd name="T48" fmla="*/ 2147483646 w 5216"/>
                <a:gd name="T49" fmla="*/ 2147483646 h 762"/>
                <a:gd name="T50" fmla="*/ 2147483646 w 5216"/>
                <a:gd name="T51" fmla="*/ 2147483646 h 762"/>
                <a:gd name="T52" fmla="*/ 2147483646 w 5216"/>
                <a:gd name="T53" fmla="*/ 2147483646 h 762"/>
                <a:gd name="T54" fmla="*/ 2147483646 w 5216"/>
                <a:gd name="T55" fmla="*/ 2147483646 h 762"/>
                <a:gd name="T56" fmla="*/ 2147483646 w 5216"/>
                <a:gd name="T57" fmla="*/ 2147483646 h 762"/>
                <a:gd name="T58" fmla="*/ 2147483646 w 5216"/>
                <a:gd name="T59" fmla="*/ 2147483646 h 762"/>
                <a:gd name="T60" fmla="*/ 2147483646 w 5216"/>
                <a:gd name="T61" fmla="*/ 2147483646 h 762"/>
                <a:gd name="T62" fmla="*/ 2147483646 w 5216"/>
                <a:gd name="T63" fmla="*/ 2147483646 h 762"/>
                <a:gd name="T64" fmla="*/ 2147483646 w 5216"/>
                <a:gd name="T65" fmla="*/ 2147483646 h 762"/>
                <a:gd name="T66" fmla="*/ 2147483646 w 5216"/>
                <a:gd name="T67" fmla="*/ 2147483646 h 762"/>
                <a:gd name="T68" fmla="*/ 2147483646 w 5216"/>
                <a:gd name="T69" fmla="*/ 2147483646 h 762"/>
                <a:gd name="T70" fmla="*/ 2147483646 w 5216"/>
                <a:gd name="T71" fmla="*/ 2147483646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C50DEA12-ED00-4D59-8D5C-D72D049565C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014" y="4334834"/>
              <a:ext cx="8164231" cy="1101960"/>
            </a:xfrm>
            <a:custGeom>
              <a:avLst/>
              <a:gdLst>
                <a:gd name="T0" fmla="*/ 0 w 5144"/>
                <a:gd name="T1" fmla="*/ 2147483646 h 694"/>
                <a:gd name="T2" fmla="*/ 0 w 5144"/>
                <a:gd name="T3" fmla="*/ 2147483646 h 694"/>
                <a:gd name="T4" fmla="*/ 2147483646 w 5144"/>
                <a:gd name="T5" fmla="*/ 2147483646 h 694"/>
                <a:gd name="T6" fmla="*/ 2147483646 w 5144"/>
                <a:gd name="T7" fmla="*/ 2147483646 h 694"/>
                <a:gd name="T8" fmla="*/ 2147483646 w 5144"/>
                <a:gd name="T9" fmla="*/ 2147483646 h 694"/>
                <a:gd name="T10" fmla="*/ 2147483646 w 5144"/>
                <a:gd name="T11" fmla="*/ 2147483646 h 694"/>
                <a:gd name="T12" fmla="*/ 2147483646 w 5144"/>
                <a:gd name="T13" fmla="*/ 2147483646 h 694"/>
                <a:gd name="T14" fmla="*/ 2147483646 w 5144"/>
                <a:gd name="T15" fmla="*/ 2147483646 h 694"/>
                <a:gd name="T16" fmla="*/ 2147483646 w 5144"/>
                <a:gd name="T17" fmla="*/ 2147483646 h 694"/>
                <a:gd name="T18" fmla="*/ 2147483646 w 5144"/>
                <a:gd name="T19" fmla="*/ 2147483646 h 694"/>
                <a:gd name="T20" fmla="*/ 2147483646 w 5144"/>
                <a:gd name="T21" fmla="*/ 2147483646 h 694"/>
                <a:gd name="T22" fmla="*/ 2147483646 w 5144"/>
                <a:gd name="T23" fmla="*/ 2147483646 h 694"/>
                <a:gd name="T24" fmla="*/ 2147483646 w 5144"/>
                <a:gd name="T25" fmla="*/ 0 h 694"/>
                <a:gd name="T26" fmla="*/ 2147483646 w 5144"/>
                <a:gd name="T27" fmla="*/ 2147483646 h 694"/>
                <a:gd name="T28" fmla="*/ 2147483646 w 5144"/>
                <a:gd name="T29" fmla="*/ 2147483646 h 694"/>
                <a:gd name="T30" fmla="*/ 2147483646 w 5144"/>
                <a:gd name="T31" fmla="*/ 2147483646 h 694"/>
                <a:gd name="T32" fmla="*/ 2147483646 w 5144"/>
                <a:gd name="T33" fmla="*/ 2147483646 h 694"/>
                <a:gd name="T34" fmla="*/ 2147483646 w 5144"/>
                <a:gd name="T35" fmla="*/ 2147483646 h 694"/>
                <a:gd name="T36" fmla="*/ 2147483646 w 5144"/>
                <a:gd name="T37" fmla="*/ 2147483646 h 694"/>
                <a:gd name="T38" fmla="*/ 2147483646 w 5144"/>
                <a:gd name="T39" fmla="*/ 2147483646 h 694"/>
                <a:gd name="T40" fmla="*/ 2147483646 w 5144"/>
                <a:gd name="T41" fmla="*/ 2147483646 h 694"/>
                <a:gd name="T42" fmla="*/ 2147483646 w 5144"/>
                <a:gd name="T43" fmla="*/ 2147483646 h 694"/>
                <a:gd name="T44" fmla="*/ 2147483646 w 5144"/>
                <a:gd name="T45" fmla="*/ 2147483646 h 694"/>
                <a:gd name="T46" fmla="*/ 2147483646 w 5144"/>
                <a:gd name="T47" fmla="*/ 2147483646 h 694"/>
                <a:gd name="T48" fmla="*/ 2147483646 w 5144"/>
                <a:gd name="T49" fmla="*/ 2147483646 h 694"/>
                <a:gd name="T50" fmla="*/ 2147483646 w 5144"/>
                <a:gd name="T51" fmla="*/ 2147483646 h 694"/>
                <a:gd name="T52" fmla="*/ 2147483646 w 5144"/>
                <a:gd name="T53" fmla="*/ 2147483646 h 694"/>
                <a:gd name="T54" fmla="*/ 2147483646 w 5144"/>
                <a:gd name="T55" fmla="*/ 2147483646 h 694"/>
                <a:gd name="T56" fmla="*/ 2147483646 w 5144"/>
                <a:gd name="T57" fmla="*/ 2147483646 h 694"/>
                <a:gd name="T58" fmla="*/ 2147483646 w 5144"/>
                <a:gd name="T59" fmla="*/ 2147483646 h 694"/>
                <a:gd name="T60" fmla="*/ 2147483646 w 5144"/>
                <a:gd name="T61" fmla="*/ 2147483646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B4689A6D-E36C-4555-8DC6-13D362929C7B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157164" y="4316769"/>
              <a:ext cx="4939265" cy="925827"/>
            </a:xfrm>
            <a:custGeom>
              <a:avLst/>
              <a:gdLst>
                <a:gd name="T0" fmla="*/ 0 w 3112"/>
                <a:gd name="T1" fmla="*/ 2147483646 h 584"/>
                <a:gd name="T2" fmla="*/ 0 w 3112"/>
                <a:gd name="T3" fmla="*/ 2147483646 h 584"/>
                <a:gd name="T4" fmla="*/ 2147483646 w 3112"/>
                <a:gd name="T5" fmla="*/ 2147483646 h 584"/>
                <a:gd name="T6" fmla="*/ 2147483646 w 3112"/>
                <a:gd name="T7" fmla="*/ 2147483646 h 584"/>
                <a:gd name="T8" fmla="*/ 2147483646 w 3112"/>
                <a:gd name="T9" fmla="*/ 2147483646 h 584"/>
                <a:gd name="T10" fmla="*/ 2147483646 w 3112"/>
                <a:gd name="T11" fmla="*/ 2147483646 h 584"/>
                <a:gd name="T12" fmla="*/ 2147483646 w 3112"/>
                <a:gd name="T13" fmla="*/ 2147483646 h 584"/>
                <a:gd name="T14" fmla="*/ 2147483646 w 3112"/>
                <a:gd name="T15" fmla="*/ 2147483646 h 584"/>
                <a:gd name="T16" fmla="*/ 2147483646 w 3112"/>
                <a:gd name="T17" fmla="*/ 2147483646 h 584"/>
                <a:gd name="T18" fmla="*/ 2147483646 w 3112"/>
                <a:gd name="T19" fmla="*/ 2147483646 h 584"/>
                <a:gd name="T20" fmla="*/ 2147483646 w 3112"/>
                <a:gd name="T21" fmla="*/ 2147483646 h 584"/>
                <a:gd name="T22" fmla="*/ 2147483646 w 3112"/>
                <a:gd name="T23" fmla="*/ 2147483646 h 584"/>
                <a:gd name="T24" fmla="*/ 2147483646 w 3112"/>
                <a:gd name="T25" fmla="*/ 2147483646 h 584"/>
                <a:gd name="T26" fmla="*/ 2147483646 w 3112"/>
                <a:gd name="T27" fmla="*/ 2147483646 h 584"/>
                <a:gd name="T28" fmla="*/ 2147483646 w 3112"/>
                <a:gd name="T29" fmla="*/ 2147483646 h 584"/>
                <a:gd name="T30" fmla="*/ 2147483646 w 3112"/>
                <a:gd name="T31" fmla="*/ 2147483646 h 584"/>
                <a:gd name="T32" fmla="*/ 2147483646 w 3112"/>
                <a:gd name="T33" fmla="*/ 2147483646 h 584"/>
                <a:gd name="T34" fmla="*/ 2147483646 w 3112"/>
                <a:gd name="T35" fmla="*/ 2147483646 h 584"/>
                <a:gd name="T36" fmla="*/ 2147483646 w 3112"/>
                <a:gd name="T37" fmla="*/ 2147483646 h 584"/>
                <a:gd name="T38" fmla="*/ 2147483646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 useBgFill="1">
          <p:nvSpPr>
            <p:cNvPr id="11" name="Freeform 22">
              <a:extLst>
                <a:ext uri="{FF2B5EF4-FFF2-40B4-BE49-F238E27FC236}">
                  <a16:creationId xmlns:a16="http://schemas.microsoft.com/office/drawing/2014/main" id="{03D136A0-E9F1-441B-88BB-403D2B55073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6 w 8196"/>
                <a:gd name="T1" fmla="*/ 2147483646 h 1192"/>
                <a:gd name="T2" fmla="*/ 2147483646 w 8196"/>
                <a:gd name="T3" fmla="*/ 2147483646 h 1192"/>
                <a:gd name="T4" fmla="*/ 2147483646 w 8196"/>
                <a:gd name="T5" fmla="*/ 2147483646 h 1192"/>
                <a:gd name="T6" fmla="*/ 2147483646 w 8196"/>
                <a:gd name="T7" fmla="*/ 2147483646 h 1192"/>
                <a:gd name="T8" fmla="*/ 2147483646 w 8196"/>
                <a:gd name="T9" fmla="*/ 2147483646 h 1192"/>
                <a:gd name="T10" fmla="*/ 2147483646 w 8196"/>
                <a:gd name="T11" fmla="*/ 2147483646 h 1192"/>
                <a:gd name="T12" fmla="*/ 2147483646 w 8196"/>
                <a:gd name="T13" fmla="*/ 2147483646 h 1192"/>
                <a:gd name="T14" fmla="*/ 2147483646 w 8196"/>
                <a:gd name="T15" fmla="*/ 2147483646 h 1192"/>
                <a:gd name="T16" fmla="*/ 2147483646 w 8196"/>
                <a:gd name="T17" fmla="*/ 2147483646 h 1192"/>
                <a:gd name="T18" fmla="*/ 2147483646 w 8196"/>
                <a:gd name="T19" fmla="*/ 2147483646 h 1192"/>
                <a:gd name="T20" fmla="*/ 2147483646 w 8196"/>
                <a:gd name="T21" fmla="*/ 2147483646 h 1192"/>
                <a:gd name="T22" fmla="*/ 2147483646 w 8196"/>
                <a:gd name="T23" fmla="*/ 2147483646 h 1192"/>
                <a:gd name="T24" fmla="*/ 2147483646 w 8196"/>
                <a:gd name="T25" fmla="*/ 2147483646 h 1192"/>
                <a:gd name="T26" fmla="*/ 2147483646 w 8196"/>
                <a:gd name="T27" fmla="*/ 2147483646 h 1192"/>
                <a:gd name="T28" fmla="*/ 2147483646 w 8196"/>
                <a:gd name="T29" fmla="*/ 2147483646 h 1192"/>
                <a:gd name="T30" fmla="*/ 2147483646 w 8196"/>
                <a:gd name="T31" fmla="*/ 2147483646 h 1192"/>
                <a:gd name="T32" fmla="*/ 2147483646 w 8196"/>
                <a:gd name="T33" fmla="*/ 2147483646 h 1192"/>
                <a:gd name="T34" fmla="*/ 2147483646 w 8196"/>
                <a:gd name="T35" fmla="*/ 2147483646 h 1192"/>
                <a:gd name="T36" fmla="*/ 2147483646 w 8196"/>
                <a:gd name="T37" fmla="*/ 2147483646 h 1192"/>
                <a:gd name="T38" fmla="*/ 2147483646 w 8196"/>
                <a:gd name="T39" fmla="*/ 2147483646 h 1192"/>
                <a:gd name="T40" fmla="*/ 2147483646 w 8196"/>
                <a:gd name="T41" fmla="*/ 2147483646 h 1192"/>
                <a:gd name="T42" fmla="*/ 2147483646 w 8196"/>
                <a:gd name="T43" fmla="*/ 2147483646 h 1192"/>
                <a:gd name="T44" fmla="*/ 2147483646 w 8196"/>
                <a:gd name="T45" fmla="*/ 0 h 1192"/>
                <a:gd name="T46" fmla="*/ 2147483646 w 8196"/>
                <a:gd name="T47" fmla="*/ 2147483646 h 1192"/>
                <a:gd name="T48" fmla="*/ 2147483646 w 8196"/>
                <a:gd name="T49" fmla="*/ 2147483646 h 1192"/>
                <a:gd name="T50" fmla="*/ 2147483646 w 8196"/>
                <a:gd name="T51" fmla="*/ 2147483646 h 1192"/>
                <a:gd name="T52" fmla="*/ 2147483646 w 8196"/>
                <a:gd name="T53" fmla="*/ 2147483646 h 1192"/>
                <a:gd name="T54" fmla="*/ 2147483646 w 8196"/>
                <a:gd name="T55" fmla="*/ 2147483646 h 1192"/>
                <a:gd name="T56" fmla="*/ 2147483646 w 8196"/>
                <a:gd name="T57" fmla="*/ 2147483646 h 1192"/>
                <a:gd name="T58" fmla="*/ 2147483646 w 8196"/>
                <a:gd name="T59" fmla="*/ 2147483646 h 1192"/>
                <a:gd name="T60" fmla="*/ 2147483646 w 8196"/>
                <a:gd name="T61" fmla="*/ 2147483646 h 1192"/>
                <a:gd name="T62" fmla="*/ 0 w 8196"/>
                <a:gd name="T63" fmla="*/ 2147483646 h 1192"/>
                <a:gd name="T64" fmla="*/ 2147483646 w 8196"/>
                <a:gd name="T65" fmla="*/ 2147483646 h 1192"/>
                <a:gd name="T66" fmla="*/ 2147483646 w 8196"/>
                <a:gd name="T67" fmla="*/ 2147483646 h 1192"/>
                <a:gd name="T68" fmla="*/ 2147483646 w 8196"/>
                <a:gd name="T69" fmla="*/ 2147483646 h 1192"/>
                <a:gd name="T70" fmla="*/ 2147483646 w 8196"/>
                <a:gd name="T71" fmla="*/ 2147483646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57323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41739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0">
            <a:extLst>
              <a:ext uri="{FF2B5EF4-FFF2-40B4-BE49-F238E27FC236}">
                <a16:creationId xmlns:a16="http://schemas.microsoft.com/office/drawing/2014/main" id="{2FCC53ED-4C76-49E0-B9FD-C8DB84F3B0E3}"/>
              </a:ext>
            </a:extLst>
          </p:cNvPr>
          <p:cNvSpPr/>
          <p:nvPr/>
        </p:nvSpPr>
        <p:spPr bwMode="hidden"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grpSp>
        <p:nvGrpSpPr>
          <p:cNvPr id="5" name="Group 14">
            <a:extLst>
              <a:ext uri="{FF2B5EF4-FFF2-40B4-BE49-F238E27FC236}">
                <a16:creationId xmlns:a16="http://schemas.microsoft.com/office/drawing/2014/main" id="{175976CB-FEED-47D3-83AD-9E7775FC729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1138" y="714375"/>
            <a:ext cx="8723312" cy="1331913"/>
            <a:chOff x="-3905250" y="4294188"/>
            <a:chExt cx="13011150" cy="1892300"/>
          </a:xfrm>
        </p:grpSpPr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2D4517D2-ACF5-4191-A7EF-DADA4D52D9F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810681" y="4501687"/>
              <a:ext cx="4295219" cy="1014940"/>
            </a:xfrm>
            <a:custGeom>
              <a:avLst/>
              <a:gdLst>
                <a:gd name="T0" fmla="*/ 2147483646 w 2706"/>
                <a:gd name="T1" fmla="*/ 0 h 640"/>
                <a:gd name="T2" fmla="*/ 2147483646 w 2706"/>
                <a:gd name="T3" fmla="*/ 0 h 640"/>
                <a:gd name="T4" fmla="*/ 2147483646 w 2706"/>
                <a:gd name="T5" fmla="*/ 2147483646 h 640"/>
                <a:gd name="T6" fmla="*/ 2147483646 w 2706"/>
                <a:gd name="T7" fmla="*/ 2147483646 h 640"/>
                <a:gd name="T8" fmla="*/ 2147483646 w 2706"/>
                <a:gd name="T9" fmla="*/ 2147483646 h 640"/>
                <a:gd name="T10" fmla="*/ 2147483646 w 2706"/>
                <a:gd name="T11" fmla="*/ 2147483646 h 640"/>
                <a:gd name="T12" fmla="*/ 2147483646 w 2706"/>
                <a:gd name="T13" fmla="*/ 2147483646 h 640"/>
                <a:gd name="T14" fmla="*/ 2147483646 w 2706"/>
                <a:gd name="T15" fmla="*/ 2147483646 h 640"/>
                <a:gd name="T16" fmla="*/ 2147483646 w 2706"/>
                <a:gd name="T17" fmla="*/ 2147483646 h 640"/>
                <a:gd name="T18" fmla="*/ 2147483646 w 2706"/>
                <a:gd name="T19" fmla="*/ 2147483646 h 640"/>
                <a:gd name="T20" fmla="*/ 2147483646 w 2706"/>
                <a:gd name="T21" fmla="*/ 2147483646 h 640"/>
                <a:gd name="T22" fmla="*/ 2147483646 w 2706"/>
                <a:gd name="T23" fmla="*/ 2147483646 h 640"/>
                <a:gd name="T24" fmla="*/ 2147483646 w 2706"/>
                <a:gd name="T25" fmla="*/ 2147483646 h 640"/>
                <a:gd name="T26" fmla="*/ 2147483646 w 2706"/>
                <a:gd name="T27" fmla="*/ 2147483646 h 640"/>
                <a:gd name="T28" fmla="*/ 2147483646 w 2706"/>
                <a:gd name="T29" fmla="*/ 2147483646 h 640"/>
                <a:gd name="T30" fmla="*/ 2147483646 w 2706"/>
                <a:gd name="T31" fmla="*/ 2147483646 h 640"/>
                <a:gd name="T32" fmla="*/ 2147483646 w 2706"/>
                <a:gd name="T33" fmla="*/ 2147483646 h 640"/>
                <a:gd name="T34" fmla="*/ 2147483646 w 2706"/>
                <a:gd name="T35" fmla="*/ 2147483646 h 640"/>
                <a:gd name="T36" fmla="*/ 0 w 2706"/>
                <a:gd name="T37" fmla="*/ 2147483646 h 640"/>
                <a:gd name="T38" fmla="*/ 0 w 2706"/>
                <a:gd name="T39" fmla="*/ 2147483646 h 640"/>
                <a:gd name="T40" fmla="*/ 2147483646 w 2706"/>
                <a:gd name="T41" fmla="*/ 2147483646 h 640"/>
                <a:gd name="T42" fmla="*/ 2147483646 w 2706"/>
                <a:gd name="T43" fmla="*/ 2147483646 h 640"/>
                <a:gd name="T44" fmla="*/ 2147483646 w 2706"/>
                <a:gd name="T45" fmla="*/ 2147483646 h 640"/>
                <a:gd name="T46" fmla="*/ 2147483646 w 2706"/>
                <a:gd name="T47" fmla="*/ 2147483646 h 640"/>
                <a:gd name="T48" fmla="*/ 2147483646 w 2706"/>
                <a:gd name="T49" fmla="*/ 2147483646 h 640"/>
                <a:gd name="T50" fmla="*/ 2147483646 w 2706"/>
                <a:gd name="T51" fmla="*/ 2147483646 h 640"/>
                <a:gd name="T52" fmla="*/ 2147483646 w 2706"/>
                <a:gd name="T53" fmla="*/ 2147483646 h 640"/>
                <a:gd name="T54" fmla="*/ 2147483646 w 2706"/>
                <a:gd name="T55" fmla="*/ 2147483646 h 640"/>
                <a:gd name="T56" fmla="*/ 2147483646 w 2706"/>
                <a:gd name="T57" fmla="*/ 2147483646 h 640"/>
                <a:gd name="T58" fmla="*/ 2147483646 w 2706"/>
                <a:gd name="T59" fmla="*/ 2147483646 h 640"/>
                <a:gd name="T60" fmla="*/ 2147483646 w 2706"/>
                <a:gd name="T61" fmla="*/ 2147483646 h 640"/>
                <a:gd name="T62" fmla="*/ 2147483646 w 2706"/>
                <a:gd name="T63" fmla="*/ 2147483646 h 640"/>
                <a:gd name="T64" fmla="*/ 2147483646 w 2706"/>
                <a:gd name="T65" fmla="*/ 2147483646 h 640"/>
                <a:gd name="T66" fmla="*/ 2147483646 w 2706"/>
                <a:gd name="T67" fmla="*/ 2147483646 h 640"/>
                <a:gd name="T68" fmla="*/ 2147483646 w 2706"/>
                <a:gd name="T69" fmla="*/ 2147483646 h 640"/>
                <a:gd name="T70" fmla="*/ 2147483646 w 2706"/>
                <a:gd name="T71" fmla="*/ 2147483646 h 640"/>
                <a:gd name="T72" fmla="*/ 2147483646 w 2706"/>
                <a:gd name="T73" fmla="*/ 2147483646 h 640"/>
                <a:gd name="T74" fmla="*/ 2147483646 w 2706"/>
                <a:gd name="T75" fmla="*/ 2147483646 h 640"/>
                <a:gd name="T76" fmla="*/ 2147483646 w 2706"/>
                <a:gd name="T77" fmla="*/ 2147483646 h 640"/>
                <a:gd name="T78" fmla="*/ 2147483646 w 2706"/>
                <a:gd name="T79" fmla="*/ 2147483646 h 640"/>
                <a:gd name="T80" fmla="*/ 2147483646 w 2706"/>
                <a:gd name="T81" fmla="*/ 2147483646 h 640"/>
                <a:gd name="T82" fmla="*/ 2147483646 w 2706"/>
                <a:gd name="T83" fmla="*/ 2147483646 h 640"/>
                <a:gd name="T84" fmla="*/ 2147483646 w 2706"/>
                <a:gd name="T85" fmla="*/ 2147483646 h 640"/>
                <a:gd name="T86" fmla="*/ 2147483646 w 2706"/>
                <a:gd name="T87" fmla="*/ 2147483646 h 640"/>
                <a:gd name="T88" fmla="*/ 2147483646 w 2706"/>
                <a:gd name="T89" fmla="*/ 2147483646 h 640"/>
                <a:gd name="T90" fmla="*/ 2147483646 w 2706"/>
                <a:gd name="T91" fmla="*/ 2147483646 h 640"/>
                <a:gd name="T92" fmla="*/ 2147483646 w 2706"/>
                <a:gd name="T93" fmla="*/ 2147483646 h 640"/>
                <a:gd name="T94" fmla="*/ 2147483646 w 2706"/>
                <a:gd name="T95" fmla="*/ 2147483646 h 640"/>
                <a:gd name="T96" fmla="*/ 2147483646 w 2706"/>
                <a:gd name="T97" fmla="*/ 2147483646 h 640"/>
                <a:gd name="T98" fmla="*/ 2147483646 w 2706"/>
                <a:gd name="T99" fmla="*/ 2147483646 h 640"/>
                <a:gd name="T100" fmla="*/ 2147483646 w 2706"/>
                <a:gd name="T101" fmla="*/ 2147483646 h 640"/>
                <a:gd name="T102" fmla="*/ 2147483646 w 2706"/>
                <a:gd name="T103" fmla="*/ 2147483646 h 640"/>
                <a:gd name="T104" fmla="*/ 2147483646 w 2706"/>
                <a:gd name="T105" fmla="*/ 2147483646 h 640"/>
                <a:gd name="T106" fmla="*/ 2147483646 w 2706"/>
                <a:gd name="T107" fmla="*/ 0 h 640"/>
                <a:gd name="T108" fmla="*/ 2147483646 w 2706"/>
                <a:gd name="T109" fmla="*/ 0 h 640"/>
                <a:gd name="T110" fmla="*/ 2147483646 w 2706"/>
                <a:gd name="T111" fmla="*/ 0 h 640"/>
                <a:gd name="T112" fmla="*/ 2147483646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118FD60C-55EE-452D-8826-2508EE387B4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08538" y="4318998"/>
              <a:ext cx="8280254" cy="1208906"/>
            </a:xfrm>
            <a:custGeom>
              <a:avLst/>
              <a:gdLst>
                <a:gd name="T0" fmla="*/ 2147483646 w 5216"/>
                <a:gd name="T1" fmla="*/ 2147483646 h 762"/>
                <a:gd name="T2" fmla="*/ 2147483646 w 5216"/>
                <a:gd name="T3" fmla="*/ 2147483646 h 762"/>
                <a:gd name="T4" fmla="*/ 2147483646 w 5216"/>
                <a:gd name="T5" fmla="*/ 2147483646 h 762"/>
                <a:gd name="T6" fmla="*/ 2147483646 w 5216"/>
                <a:gd name="T7" fmla="*/ 2147483646 h 762"/>
                <a:gd name="T8" fmla="*/ 2147483646 w 5216"/>
                <a:gd name="T9" fmla="*/ 2147483646 h 762"/>
                <a:gd name="T10" fmla="*/ 2147483646 w 5216"/>
                <a:gd name="T11" fmla="*/ 2147483646 h 762"/>
                <a:gd name="T12" fmla="*/ 2147483646 w 5216"/>
                <a:gd name="T13" fmla="*/ 2147483646 h 762"/>
                <a:gd name="T14" fmla="*/ 2147483646 w 5216"/>
                <a:gd name="T15" fmla="*/ 2147483646 h 762"/>
                <a:gd name="T16" fmla="*/ 2147483646 w 5216"/>
                <a:gd name="T17" fmla="*/ 2147483646 h 762"/>
                <a:gd name="T18" fmla="*/ 2147483646 w 5216"/>
                <a:gd name="T19" fmla="*/ 2147483646 h 762"/>
                <a:gd name="T20" fmla="*/ 2147483646 w 5216"/>
                <a:gd name="T21" fmla="*/ 2147483646 h 762"/>
                <a:gd name="T22" fmla="*/ 2147483646 w 5216"/>
                <a:gd name="T23" fmla="*/ 2147483646 h 762"/>
                <a:gd name="T24" fmla="*/ 2147483646 w 5216"/>
                <a:gd name="T25" fmla="*/ 2147483646 h 762"/>
                <a:gd name="T26" fmla="*/ 2147483646 w 5216"/>
                <a:gd name="T27" fmla="*/ 0 h 762"/>
                <a:gd name="T28" fmla="*/ 2147483646 w 5216"/>
                <a:gd name="T29" fmla="*/ 2147483646 h 762"/>
                <a:gd name="T30" fmla="*/ 2147483646 w 5216"/>
                <a:gd name="T31" fmla="*/ 2147483646 h 762"/>
                <a:gd name="T32" fmla="*/ 0 w 5216"/>
                <a:gd name="T33" fmla="*/ 2147483646 h 762"/>
                <a:gd name="T34" fmla="*/ 2147483646 w 5216"/>
                <a:gd name="T35" fmla="*/ 2147483646 h 762"/>
                <a:gd name="T36" fmla="*/ 2147483646 w 5216"/>
                <a:gd name="T37" fmla="*/ 2147483646 h 762"/>
                <a:gd name="T38" fmla="*/ 2147483646 w 5216"/>
                <a:gd name="T39" fmla="*/ 2147483646 h 762"/>
                <a:gd name="T40" fmla="*/ 2147483646 w 5216"/>
                <a:gd name="T41" fmla="*/ 2147483646 h 762"/>
                <a:gd name="T42" fmla="*/ 2147483646 w 5216"/>
                <a:gd name="T43" fmla="*/ 2147483646 h 762"/>
                <a:gd name="T44" fmla="*/ 2147483646 w 5216"/>
                <a:gd name="T45" fmla="*/ 2147483646 h 762"/>
                <a:gd name="T46" fmla="*/ 2147483646 w 5216"/>
                <a:gd name="T47" fmla="*/ 2147483646 h 762"/>
                <a:gd name="T48" fmla="*/ 2147483646 w 5216"/>
                <a:gd name="T49" fmla="*/ 2147483646 h 762"/>
                <a:gd name="T50" fmla="*/ 2147483646 w 5216"/>
                <a:gd name="T51" fmla="*/ 2147483646 h 762"/>
                <a:gd name="T52" fmla="*/ 2147483646 w 5216"/>
                <a:gd name="T53" fmla="*/ 2147483646 h 762"/>
                <a:gd name="T54" fmla="*/ 2147483646 w 5216"/>
                <a:gd name="T55" fmla="*/ 2147483646 h 762"/>
                <a:gd name="T56" fmla="*/ 2147483646 w 5216"/>
                <a:gd name="T57" fmla="*/ 2147483646 h 762"/>
                <a:gd name="T58" fmla="*/ 2147483646 w 5216"/>
                <a:gd name="T59" fmla="*/ 2147483646 h 762"/>
                <a:gd name="T60" fmla="*/ 2147483646 w 5216"/>
                <a:gd name="T61" fmla="*/ 2147483646 h 762"/>
                <a:gd name="T62" fmla="*/ 2147483646 w 5216"/>
                <a:gd name="T63" fmla="*/ 2147483646 h 762"/>
                <a:gd name="T64" fmla="*/ 2147483646 w 5216"/>
                <a:gd name="T65" fmla="*/ 2147483646 h 762"/>
                <a:gd name="T66" fmla="*/ 2147483646 w 5216"/>
                <a:gd name="T67" fmla="*/ 2147483646 h 762"/>
                <a:gd name="T68" fmla="*/ 2147483646 w 5216"/>
                <a:gd name="T69" fmla="*/ 2147483646 h 762"/>
                <a:gd name="T70" fmla="*/ 2147483646 w 5216"/>
                <a:gd name="T71" fmla="*/ 2147483646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720C7F31-D90A-4E82-BF15-D8FCDE2C5CCB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014" y="4334786"/>
              <a:ext cx="8164231" cy="1102902"/>
            </a:xfrm>
            <a:custGeom>
              <a:avLst/>
              <a:gdLst>
                <a:gd name="T0" fmla="*/ 0 w 5144"/>
                <a:gd name="T1" fmla="*/ 2147483646 h 694"/>
                <a:gd name="T2" fmla="*/ 0 w 5144"/>
                <a:gd name="T3" fmla="*/ 2147483646 h 694"/>
                <a:gd name="T4" fmla="*/ 2147483646 w 5144"/>
                <a:gd name="T5" fmla="*/ 2147483646 h 694"/>
                <a:gd name="T6" fmla="*/ 2147483646 w 5144"/>
                <a:gd name="T7" fmla="*/ 2147483646 h 694"/>
                <a:gd name="T8" fmla="*/ 2147483646 w 5144"/>
                <a:gd name="T9" fmla="*/ 2147483646 h 694"/>
                <a:gd name="T10" fmla="*/ 2147483646 w 5144"/>
                <a:gd name="T11" fmla="*/ 2147483646 h 694"/>
                <a:gd name="T12" fmla="*/ 2147483646 w 5144"/>
                <a:gd name="T13" fmla="*/ 2147483646 h 694"/>
                <a:gd name="T14" fmla="*/ 2147483646 w 5144"/>
                <a:gd name="T15" fmla="*/ 2147483646 h 694"/>
                <a:gd name="T16" fmla="*/ 2147483646 w 5144"/>
                <a:gd name="T17" fmla="*/ 2147483646 h 694"/>
                <a:gd name="T18" fmla="*/ 2147483646 w 5144"/>
                <a:gd name="T19" fmla="*/ 2147483646 h 694"/>
                <a:gd name="T20" fmla="*/ 2147483646 w 5144"/>
                <a:gd name="T21" fmla="*/ 2147483646 h 694"/>
                <a:gd name="T22" fmla="*/ 2147483646 w 5144"/>
                <a:gd name="T23" fmla="*/ 2147483646 h 694"/>
                <a:gd name="T24" fmla="*/ 2147483646 w 5144"/>
                <a:gd name="T25" fmla="*/ 0 h 694"/>
                <a:gd name="T26" fmla="*/ 2147483646 w 5144"/>
                <a:gd name="T27" fmla="*/ 2147483646 h 694"/>
                <a:gd name="T28" fmla="*/ 2147483646 w 5144"/>
                <a:gd name="T29" fmla="*/ 2147483646 h 694"/>
                <a:gd name="T30" fmla="*/ 2147483646 w 5144"/>
                <a:gd name="T31" fmla="*/ 2147483646 h 694"/>
                <a:gd name="T32" fmla="*/ 2147483646 w 5144"/>
                <a:gd name="T33" fmla="*/ 2147483646 h 694"/>
                <a:gd name="T34" fmla="*/ 2147483646 w 5144"/>
                <a:gd name="T35" fmla="*/ 2147483646 h 694"/>
                <a:gd name="T36" fmla="*/ 2147483646 w 5144"/>
                <a:gd name="T37" fmla="*/ 2147483646 h 694"/>
                <a:gd name="T38" fmla="*/ 2147483646 w 5144"/>
                <a:gd name="T39" fmla="*/ 2147483646 h 694"/>
                <a:gd name="T40" fmla="*/ 2147483646 w 5144"/>
                <a:gd name="T41" fmla="*/ 2147483646 h 694"/>
                <a:gd name="T42" fmla="*/ 2147483646 w 5144"/>
                <a:gd name="T43" fmla="*/ 2147483646 h 694"/>
                <a:gd name="T44" fmla="*/ 2147483646 w 5144"/>
                <a:gd name="T45" fmla="*/ 2147483646 h 694"/>
                <a:gd name="T46" fmla="*/ 2147483646 w 5144"/>
                <a:gd name="T47" fmla="*/ 2147483646 h 694"/>
                <a:gd name="T48" fmla="*/ 2147483646 w 5144"/>
                <a:gd name="T49" fmla="*/ 2147483646 h 694"/>
                <a:gd name="T50" fmla="*/ 2147483646 w 5144"/>
                <a:gd name="T51" fmla="*/ 2147483646 h 694"/>
                <a:gd name="T52" fmla="*/ 2147483646 w 5144"/>
                <a:gd name="T53" fmla="*/ 2147483646 h 694"/>
                <a:gd name="T54" fmla="*/ 2147483646 w 5144"/>
                <a:gd name="T55" fmla="*/ 2147483646 h 694"/>
                <a:gd name="T56" fmla="*/ 2147483646 w 5144"/>
                <a:gd name="T57" fmla="*/ 2147483646 h 694"/>
                <a:gd name="T58" fmla="*/ 2147483646 w 5144"/>
                <a:gd name="T59" fmla="*/ 2147483646 h 694"/>
                <a:gd name="T60" fmla="*/ 2147483646 w 5144"/>
                <a:gd name="T61" fmla="*/ 2147483646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26">
              <a:extLst>
                <a:ext uri="{FF2B5EF4-FFF2-40B4-BE49-F238E27FC236}">
                  <a16:creationId xmlns:a16="http://schemas.microsoft.com/office/drawing/2014/main" id="{397FDE10-A3E2-436F-B6D2-D676F568DD1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157164" y="4316742"/>
              <a:ext cx="4939265" cy="926979"/>
            </a:xfrm>
            <a:custGeom>
              <a:avLst/>
              <a:gdLst>
                <a:gd name="T0" fmla="*/ 0 w 3112"/>
                <a:gd name="T1" fmla="*/ 2147483646 h 584"/>
                <a:gd name="T2" fmla="*/ 0 w 3112"/>
                <a:gd name="T3" fmla="*/ 2147483646 h 584"/>
                <a:gd name="T4" fmla="*/ 2147483646 w 3112"/>
                <a:gd name="T5" fmla="*/ 2147483646 h 584"/>
                <a:gd name="T6" fmla="*/ 2147483646 w 3112"/>
                <a:gd name="T7" fmla="*/ 2147483646 h 584"/>
                <a:gd name="T8" fmla="*/ 2147483646 w 3112"/>
                <a:gd name="T9" fmla="*/ 2147483646 h 584"/>
                <a:gd name="T10" fmla="*/ 2147483646 w 3112"/>
                <a:gd name="T11" fmla="*/ 2147483646 h 584"/>
                <a:gd name="T12" fmla="*/ 2147483646 w 3112"/>
                <a:gd name="T13" fmla="*/ 2147483646 h 584"/>
                <a:gd name="T14" fmla="*/ 2147483646 w 3112"/>
                <a:gd name="T15" fmla="*/ 2147483646 h 584"/>
                <a:gd name="T16" fmla="*/ 2147483646 w 3112"/>
                <a:gd name="T17" fmla="*/ 2147483646 h 584"/>
                <a:gd name="T18" fmla="*/ 2147483646 w 3112"/>
                <a:gd name="T19" fmla="*/ 2147483646 h 584"/>
                <a:gd name="T20" fmla="*/ 2147483646 w 3112"/>
                <a:gd name="T21" fmla="*/ 2147483646 h 584"/>
                <a:gd name="T22" fmla="*/ 2147483646 w 3112"/>
                <a:gd name="T23" fmla="*/ 2147483646 h 584"/>
                <a:gd name="T24" fmla="*/ 2147483646 w 3112"/>
                <a:gd name="T25" fmla="*/ 2147483646 h 584"/>
                <a:gd name="T26" fmla="*/ 2147483646 w 3112"/>
                <a:gd name="T27" fmla="*/ 2147483646 h 584"/>
                <a:gd name="T28" fmla="*/ 2147483646 w 3112"/>
                <a:gd name="T29" fmla="*/ 2147483646 h 584"/>
                <a:gd name="T30" fmla="*/ 2147483646 w 3112"/>
                <a:gd name="T31" fmla="*/ 2147483646 h 584"/>
                <a:gd name="T32" fmla="*/ 2147483646 w 3112"/>
                <a:gd name="T33" fmla="*/ 2147483646 h 584"/>
                <a:gd name="T34" fmla="*/ 2147483646 w 3112"/>
                <a:gd name="T35" fmla="*/ 2147483646 h 584"/>
                <a:gd name="T36" fmla="*/ 2147483646 w 3112"/>
                <a:gd name="T37" fmla="*/ 2147483646 h 584"/>
                <a:gd name="T38" fmla="*/ 2147483646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 useBgFill="1">
          <p:nvSpPr>
            <p:cNvPr id="10" name="Freeform 22">
              <a:extLst>
                <a:ext uri="{FF2B5EF4-FFF2-40B4-BE49-F238E27FC236}">
                  <a16:creationId xmlns:a16="http://schemas.microsoft.com/office/drawing/2014/main" id="{FB2B4EA7-38B9-49EE-9A73-213442F82F97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6 w 8196"/>
                <a:gd name="T1" fmla="*/ 2147483646 h 1192"/>
                <a:gd name="T2" fmla="*/ 2147483646 w 8196"/>
                <a:gd name="T3" fmla="*/ 2147483646 h 1192"/>
                <a:gd name="T4" fmla="*/ 2147483646 w 8196"/>
                <a:gd name="T5" fmla="*/ 2147483646 h 1192"/>
                <a:gd name="T6" fmla="*/ 2147483646 w 8196"/>
                <a:gd name="T7" fmla="*/ 2147483646 h 1192"/>
                <a:gd name="T8" fmla="*/ 2147483646 w 8196"/>
                <a:gd name="T9" fmla="*/ 2147483646 h 1192"/>
                <a:gd name="T10" fmla="*/ 2147483646 w 8196"/>
                <a:gd name="T11" fmla="*/ 2147483646 h 1192"/>
                <a:gd name="T12" fmla="*/ 2147483646 w 8196"/>
                <a:gd name="T13" fmla="*/ 2147483646 h 1192"/>
                <a:gd name="T14" fmla="*/ 2147483646 w 8196"/>
                <a:gd name="T15" fmla="*/ 2147483646 h 1192"/>
                <a:gd name="T16" fmla="*/ 2147483646 w 8196"/>
                <a:gd name="T17" fmla="*/ 2147483646 h 1192"/>
                <a:gd name="T18" fmla="*/ 2147483646 w 8196"/>
                <a:gd name="T19" fmla="*/ 2147483646 h 1192"/>
                <a:gd name="T20" fmla="*/ 2147483646 w 8196"/>
                <a:gd name="T21" fmla="*/ 2147483646 h 1192"/>
                <a:gd name="T22" fmla="*/ 2147483646 w 8196"/>
                <a:gd name="T23" fmla="*/ 2147483646 h 1192"/>
                <a:gd name="T24" fmla="*/ 2147483646 w 8196"/>
                <a:gd name="T25" fmla="*/ 2147483646 h 1192"/>
                <a:gd name="T26" fmla="*/ 2147483646 w 8196"/>
                <a:gd name="T27" fmla="*/ 2147483646 h 1192"/>
                <a:gd name="T28" fmla="*/ 2147483646 w 8196"/>
                <a:gd name="T29" fmla="*/ 2147483646 h 1192"/>
                <a:gd name="T30" fmla="*/ 2147483646 w 8196"/>
                <a:gd name="T31" fmla="*/ 2147483646 h 1192"/>
                <a:gd name="T32" fmla="*/ 2147483646 w 8196"/>
                <a:gd name="T33" fmla="*/ 2147483646 h 1192"/>
                <a:gd name="T34" fmla="*/ 2147483646 w 8196"/>
                <a:gd name="T35" fmla="*/ 2147483646 h 1192"/>
                <a:gd name="T36" fmla="*/ 2147483646 w 8196"/>
                <a:gd name="T37" fmla="*/ 2147483646 h 1192"/>
                <a:gd name="T38" fmla="*/ 2147483646 w 8196"/>
                <a:gd name="T39" fmla="*/ 2147483646 h 1192"/>
                <a:gd name="T40" fmla="*/ 2147483646 w 8196"/>
                <a:gd name="T41" fmla="*/ 2147483646 h 1192"/>
                <a:gd name="T42" fmla="*/ 2147483646 w 8196"/>
                <a:gd name="T43" fmla="*/ 2147483646 h 1192"/>
                <a:gd name="T44" fmla="*/ 2147483646 w 8196"/>
                <a:gd name="T45" fmla="*/ 0 h 1192"/>
                <a:gd name="T46" fmla="*/ 2147483646 w 8196"/>
                <a:gd name="T47" fmla="*/ 2147483646 h 1192"/>
                <a:gd name="T48" fmla="*/ 2147483646 w 8196"/>
                <a:gd name="T49" fmla="*/ 2147483646 h 1192"/>
                <a:gd name="T50" fmla="*/ 2147483646 w 8196"/>
                <a:gd name="T51" fmla="*/ 2147483646 h 1192"/>
                <a:gd name="T52" fmla="*/ 2147483646 w 8196"/>
                <a:gd name="T53" fmla="*/ 2147483646 h 1192"/>
                <a:gd name="T54" fmla="*/ 2147483646 w 8196"/>
                <a:gd name="T55" fmla="*/ 2147483646 h 1192"/>
                <a:gd name="T56" fmla="*/ 2147483646 w 8196"/>
                <a:gd name="T57" fmla="*/ 2147483646 h 1192"/>
                <a:gd name="T58" fmla="*/ 2147483646 w 8196"/>
                <a:gd name="T59" fmla="*/ 2147483646 h 1192"/>
                <a:gd name="T60" fmla="*/ 2147483646 w 8196"/>
                <a:gd name="T61" fmla="*/ 2147483646 h 1192"/>
                <a:gd name="T62" fmla="*/ 0 w 8196"/>
                <a:gd name="T63" fmla="*/ 2147483646 h 1192"/>
                <a:gd name="T64" fmla="*/ 2147483646 w 8196"/>
                <a:gd name="T65" fmla="*/ 2147483646 h 1192"/>
                <a:gd name="T66" fmla="*/ 2147483646 w 8196"/>
                <a:gd name="T67" fmla="*/ 2147483646 h 1192"/>
                <a:gd name="T68" fmla="*/ 2147483646 w 8196"/>
                <a:gd name="T69" fmla="*/ 2147483646 h 1192"/>
                <a:gd name="T70" fmla="*/ 2147483646 w 8196"/>
                <a:gd name="T71" fmla="*/ 2147483646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>
                <a:latin typeface="Calibri" panose="020F0502020204030204" pitchFamily="34" charset="0"/>
              </a:defRPr>
            </a:lvl1pPr>
            <a:lvl2pPr>
              <a:buClr>
                <a:schemeClr val="accent1"/>
              </a:buClr>
              <a:defRPr>
                <a:latin typeface="Calibri" panose="020F0502020204030204" pitchFamily="34" charset="0"/>
              </a:defRPr>
            </a:lvl2pPr>
            <a:lvl3pPr>
              <a:buClr>
                <a:schemeClr val="accent1"/>
              </a:buClr>
              <a:defRPr>
                <a:latin typeface="Calibri" panose="020F0502020204030204" pitchFamily="34" charset="0"/>
              </a:defRPr>
            </a:lvl3pPr>
            <a:lvl4pPr>
              <a:buClr>
                <a:schemeClr val="accent1"/>
              </a:buClr>
              <a:defRPr>
                <a:latin typeface="Calibri" panose="020F0502020204030204" pitchFamily="34" charset="0"/>
              </a:defRPr>
            </a:lvl4pPr>
            <a:lvl5pPr>
              <a:buClr>
                <a:schemeClr val="accent1"/>
              </a:buCl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6075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87646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13503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51222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11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143000"/>
            <a:ext cx="411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51263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83583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89370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700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594375B6-02B1-4F00-9E83-109261AAB7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6" name="Rectangle 45">
            <a:extLst>
              <a:ext uri="{FF2B5EF4-FFF2-40B4-BE49-F238E27FC236}">
                <a16:creationId xmlns:a16="http://schemas.microsoft.com/office/drawing/2014/main" id="{F574A748-D466-4328-9B28-87906D38BB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7" name="Rectangle 46">
            <a:extLst>
              <a:ext uri="{FF2B5EF4-FFF2-40B4-BE49-F238E27FC236}">
                <a16:creationId xmlns:a16="http://schemas.microsoft.com/office/drawing/2014/main" id="{056657C6-D105-49AA-A6E7-7492089A3F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7CF360D-241B-4397-8FA3-AC89675B18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44437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3523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77306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24578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2095500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134100" cy="5105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54072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085F00E2-77B5-4EB9-B7F0-E6442655502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7342F669-1E87-437E-A31D-FA9EFAD788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984792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>
            <a:extLst>
              <a:ext uri="{FF2B5EF4-FFF2-40B4-BE49-F238E27FC236}">
                <a16:creationId xmlns:a16="http://schemas.microsoft.com/office/drawing/2014/main" id="{12B259DE-200C-4F9D-9FC3-47855083DED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F3031157-57A5-40AD-B581-22D6E2E891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0E0BD055-A851-4586-A9C1-8AABF907CF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204445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10BC8EA-CFA2-4D6E-84E0-41D7C2A3943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314ACB88-74FA-4E5E-884C-EFDA7255FA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969334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0">
            <a:extLst>
              <a:ext uri="{FF2B5EF4-FFF2-40B4-BE49-F238E27FC236}">
                <a16:creationId xmlns:a16="http://schemas.microsoft.com/office/drawing/2014/main" id="{80EE073E-D759-44E5-BAE1-2EE1D34CC6D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925" y="923925"/>
            <a:ext cx="4329113" cy="5810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923925"/>
            <a:ext cx="4329112" cy="5810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FFF3CF9-3769-4636-8A64-BCC13CE629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6EC540D6-E6FD-4970-B70E-8AEA3CDF9C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953835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>
            <a:extLst>
              <a:ext uri="{FF2B5EF4-FFF2-40B4-BE49-F238E27FC236}">
                <a16:creationId xmlns:a16="http://schemas.microsoft.com/office/drawing/2014/main" id="{CC7622E3-D664-426D-A59A-6947C6C3B32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56FC7BA5-D979-41FC-BB25-53B88629FD8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15598388-FBBE-4838-BB19-FBAC02794D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575393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">
            <a:extLst>
              <a:ext uri="{FF2B5EF4-FFF2-40B4-BE49-F238E27FC236}">
                <a16:creationId xmlns:a16="http://schemas.microsoft.com/office/drawing/2014/main" id="{3AFF5D8D-F262-4F02-BE93-2EB6711C405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07BF9E79-634C-4F71-992C-095D2880B41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D9599C42-E2B9-405A-A78D-334DA42510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09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D1CC57F0-50AC-431F-B5B6-CD3790A82D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6" name="Rectangle 45">
            <a:extLst>
              <a:ext uri="{FF2B5EF4-FFF2-40B4-BE49-F238E27FC236}">
                <a16:creationId xmlns:a16="http://schemas.microsoft.com/office/drawing/2014/main" id="{18225C0C-0A68-41D8-9149-FA96E6D73E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7" name="Rectangle 46">
            <a:extLst>
              <a:ext uri="{FF2B5EF4-FFF2-40B4-BE49-F238E27FC236}">
                <a16:creationId xmlns:a16="http://schemas.microsoft.com/office/drawing/2014/main" id="{ABD8AB78-43C5-48BB-9CC6-B07227D185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4F38FD3-D116-4325-B0A3-E8CDB3BEA2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85361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">
            <a:extLst>
              <a:ext uri="{FF2B5EF4-FFF2-40B4-BE49-F238E27FC236}">
                <a16:creationId xmlns:a16="http://schemas.microsoft.com/office/drawing/2014/main" id="{346B3C48-B3E6-42B6-8B71-D325CAA62EE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1450" y="123825"/>
            <a:ext cx="8801100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B73C5B96-F737-410A-BF89-B1DF43443E2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94ACFD45-FA54-4129-81CF-57C91D3FDA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66907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9D03DD43-DD09-47DD-A344-1E8C8207304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E499D91D-CAE4-4CF7-8370-B273646F4D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716889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C8C9655F-81A9-4B91-92B3-E90FD3EFF2C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00376737-05AC-4662-A714-3773DE3B34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01061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>
            <a:extLst>
              <a:ext uri="{FF2B5EF4-FFF2-40B4-BE49-F238E27FC236}">
                <a16:creationId xmlns:a16="http://schemas.microsoft.com/office/drawing/2014/main" id="{E62BE097-3E22-4C8E-9B44-7935EB33348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76288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9123FAE9-6523-4CB0-83CA-CC747247A6F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E0AF8739-C457-4655-97B9-0513E6A5E9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43037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0688" y="123825"/>
            <a:ext cx="2201862" cy="6610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1925" y="123825"/>
            <a:ext cx="6456363" cy="6610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1D3BE6D3-F28C-4D4C-AE86-833C087CE60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F07906F0-F55A-406D-9B1D-1A6CBF6557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07537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0">
            <a:extLst>
              <a:ext uri="{FF2B5EF4-FFF2-40B4-BE49-F238E27FC236}">
                <a16:creationId xmlns:a16="http://schemas.microsoft.com/office/drawing/2014/main" id="{6C47EADD-4811-4A5D-AA84-FB2A416C570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23825"/>
            <a:ext cx="88011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1925" y="923925"/>
            <a:ext cx="4329113" cy="5810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923925"/>
            <a:ext cx="4329112" cy="5810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D5FFCFF2-FA7F-479A-A65C-64D823E3B0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BC745873-7D23-4174-9964-0BBC4EC7EE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88677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BFF9E5B-7566-4F6F-9340-29A6BF93A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D764FA8-B4EA-41BF-80D7-A79E83BB6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B43952E-CB86-47B8-A6EB-6EF6E938A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5B03E0D-14AF-419F-8110-9C70FF725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A5844BC4-204C-4534-A94D-343CEF2D8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91DA6A28-23CB-4456-8D44-04C8C86DD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10" name="Picture 14" descr="MK Logo (2).png">
            <a:extLst>
              <a:ext uri="{FF2B5EF4-FFF2-40B4-BE49-F238E27FC236}">
                <a16:creationId xmlns:a16="http://schemas.microsoft.com/office/drawing/2014/main" id="{CEF59479-5BAC-4CAF-86B4-DC28410944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1938"/>
            <a:ext cx="1155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30">
            <a:extLst>
              <a:ext uri="{FF2B5EF4-FFF2-40B4-BE49-F238E27FC236}">
                <a16:creationId xmlns:a16="http://schemas.microsoft.com/office/drawing/2014/main" id="{459ED504-C695-4A39-B86E-FA50E200C1B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396EBB-850B-43F3-BD8C-1AB9EDCD9D77}"/>
                </a:ext>
              </a:extLst>
            </p:cNvPr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3000" b="1" cap="small" dirty="0">
                  <a:solidFill>
                    <a:schemeClr val="bg1"/>
                  </a:solidFill>
                  <a:latin typeface="Corbel" pitchFamily="34" charset="0"/>
                </a:rPr>
                <a:t>Computer Organization and Design</a:t>
              </a:r>
              <a:endParaRPr lang="en-US" sz="3000" b="1" cap="small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444AA4-64CF-4233-9562-3C1CF7C9D9AB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en-GB" altLang="en-US" sz="2000">
                  <a:solidFill>
                    <a:schemeClr val="bg1"/>
                  </a:solidFill>
                  <a:latin typeface="Arial" panose="020B0604020202020204" pitchFamily="34" charset="0"/>
                </a:rPr>
                <a:t>The Hardware/Software Interface</a:t>
              </a:r>
              <a:endParaRPr lang="en-US" altLang="en-US" sz="20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4" name="Group 29">
            <a:extLst>
              <a:ext uri="{FF2B5EF4-FFF2-40B4-BE49-F238E27FC236}">
                <a16:creationId xmlns:a16="http://schemas.microsoft.com/office/drawing/2014/main" id="{D577A06C-2DF4-4F00-858F-4C14F400CBF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04175" y="93663"/>
            <a:ext cx="935038" cy="935037"/>
            <a:chOff x="7956376" y="116632"/>
            <a:chExt cx="936104" cy="936104"/>
          </a:xfrm>
        </p:grpSpPr>
        <p:sp>
          <p:nvSpPr>
            <p:cNvPr id="15" name="32-Point Star 18">
              <a:extLst>
                <a:ext uri="{FF2B5EF4-FFF2-40B4-BE49-F238E27FC236}">
                  <a16:creationId xmlns:a16="http://schemas.microsoft.com/office/drawing/2014/main" id="{F2A2A142-7E8C-44C0-B9D9-B22C2F954A2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56376" y="116632"/>
              <a:ext cx="936104" cy="936104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BC2D8F-EB6A-4B7D-B320-600173A15C97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112128" y="262849"/>
              <a:ext cx="642081" cy="70724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GB" altLang="en-US" sz="2000">
                  <a:solidFill>
                    <a:schemeClr val="bg1"/>
                  </a:solidFill>
                  <a:latin typeface="Arial Black" panose="020B0A04020102020204" pitchFamily="34" charset="0"/>
                </a:rPr>
                <a:t>5</a:t>
              </a:r>
              <a:r>
                <a:rPr lang="en-GB" altLang="en-US" sz="2000" baseline="30000">
                  <a:solidFill>
                    <a:schemeClr val="bg1"/>
                  </a:solidFill>
                  <a:latin typeface="Arial Black" panose="020B0A04020102020204" pitchFamily="34" charset="0"/>
                </a:rPr>
                <a:t>th</a:t>
              </a:r>
              <a:endParaRPr lang="en-GB" altLang="en-US" sz="2000">
                <a:solidFill>
                  <a:schemeClr val="bg1"/>
                </a:solidFill>
                <a:latin typeface="Arial Black" panose="020B0A04020102020204" pitchFamily="34" charset="0"/>
              </a:endParaRPr>
            </a:p>
            <a:p>
              <a:pPr>
                <a:defRPr/>
              </a:pPr>
              <a:endParaRPr lang="en-US" altLang="en-US" sz="200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037C72-55DF-4ECB-BC72-07CF96214E13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064449" y="517139"/>
              <a:ext cx="732672" cy="30832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GB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Edition</a:t>
              </a:r>
              <a:endParaRPr lang="en-US" altLang="en-US" sz="14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95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295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7011499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3807800-E0F3-4B4A-A447-4B4C22EC87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24E54DBD-A0FB-4E59-BC40-B2629F565FD6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9711069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BAB50AE-FC43-45B1-89EA-544A3D8AF82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5E422830-15EB-458F-9633-D4DCD9BA4878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3634476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C30017D-44A6-4024-9A44-090D2C3358F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1159513A-C730-44D1-9444-1055E9C95A1C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85914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1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61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5" Type="http://schemas.openxmlformats.org/officeDocument/2006/relationships/theme" Target="../theme/theme1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7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80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91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Relationship Id="rId11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198.xml"/><Relationship Id="rId7" Type="http://schemas.openxmlformats.org/officeDocument/2006/relationships/slideLayout" Target="../slideLayouts/slideLayout202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4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3.xml"/><Relationship Id="rId12" Type="http://schemas.openxmlformats.org/officeDocument/2006/relationships/slideLayout" Target="../slideLayouts/slideLayout218.xml"/><Relationship Id="rId2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12.xml"/><Relationship Id="rId11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5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22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8.xml"/><Relationship Id="rId4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7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7.xml"/><Relationship Id="rId13" Type="http://schemas.openxmlformats.org/officeDocument/2006/relationships/slideLayout" Target="../slideLayouts/slideLayout242.xml"/><Relationship Id="rId3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6.xml"/><Relationship Id="rId12" Type="http://schemas.openxmlformats.org/officeDocument/2006/relationships/slideLayout" Target="../slideLayouts/slideLayout241.xml"/><Relationship Id="rId2" Type="http://schemas.openxmlformats.org/officeDocument/2006/relationships/slideLayout" Target="../slideLayouts/slideLayout231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34.xml"/><Relationship Id="rId15" Type="http://schemas.openxmlformats.org/officeDocument/2006/relationships/theme" Target="../theme/theme20.xml"/><Relationship Id="rId10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43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1.xml"/><Relationship Id="rId13" Type="http://schemas.openxmlformats.org/officeDocument/2006/relationships/slideLayout" Target="../slideLayouts/slideLayout256.xml"/><Relationship Id="rId3" Type="http://schemas.openxmlformats.org/officeDocument/2006/relationships/slideLayout" Target="../slideLayouts/slideLayout246.xml"/><Relationship Id="rId7" Type="http://schemas.openxmlformats.org/officeDocument/2006/relationships/slideLayout" Target="../slideLayouts/slideLayout250.xml"/><Relationship Id="rId12" Type="http://schemas.openxmlformats.org/officeDocument/2006/relationships/slideLayout" Target="../slideLayouts/slideLayout255.xml"/><Relationship Id="rId2" Type="http://schemas.openxmlformats.org/officeDocument/2006/relationships/slideLayout" Target="../slideLayouts/slideLayout245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48.xml"/><Relationship Id="rId15" Type="http://schemas.openxmlformats.org/officeDocument/2006/relationships/theme" Target="../theme/theme21.xml"/><Relationship Id="rId10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52.xml"/><Relationship Id="rId14" Type="http://schemas.openxmlformats.org/officeDocument/2006/relationships/slideLayout" Target="../slideLayouts/slideLayout25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>
            <a:extLst>
              <a:ext uri="{FF2B5EF4-FFF2-40B4-BE49-F238E27FC236}">
                <a16:creationId xmlns:a16="http://schemas.microsoft.com/office/drawing/2014/main" id="{AD5B02B6-3E00-4977-BFAB-DADBF2E10F6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94211" name="Freeform 3">
              <a:extLst>
                <a:ext uri="{FF2B5EF4-FFF2-40B4-BE49-F238E27FC236}">
                  <a16:creationId xmlns:a16="http://schemas.microsoft.com/office/drawing/2014/main" id="{9C869E4D-6E41-40C4-921F-C63A218447D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19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37" y="1978"/>
                </a:cxn>
                <a:cxn ang="0">
                  <a:pos x="5740" y="3273"/>
                </a:cxn>
                <a:cxn ang="0">
                  <a:pos x="5740" y="3267"/>
                </a:cxn>
                <a:cxn ang="0">
                  <a:pos x="3193" y="1816"/>
                </a:cxn>
                <a:cxn ang="0">
                  <a:pos x="3193" y="1816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12" name="Freeform 4">
              <a:extLst>
                <a:ext uri="{FF2B5EF4-FFF2-40B4-BE49-F238E27FC236}">
                  <a16:creationId xmlns:a16="http://schemas.microsoft.com/office/drawing/2014/main" id="{9047B830-853B-4141-BEFB-580CAC74C66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63" y="1714"/>
                </a:cxn>
                <a:cxn ang="0">
                  <a:pos x="431" y="0"/>
                </a:cxn>
                <a:cxn ang="0">
                  <a:pos x="0" y="0"/>
                </a:cxn>
                <a:cxn ang="0">
                  <a:pos x="3086" y="1786"/>
                </a:cxn>
                <a:cxn ang="0">
                  <a:pos x="5591" y="3243"/>
                </a:cxn>
                <a:cxn ang="0">
                  <a:pos x="5591" y="3237"/>
                </a:cxn>
                <a:cxn ang="0">
                  <a:pos x="3163" y="1714"/>
                </a:cxn>
                <a:cxn ang="0">
                  <a:pos x="3163" y="1714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13" name="Freeform 5">
              <a:extLst>
                <a:ext uri="{FF2B5EF4-FFF2-40B4-BE49-F238E27FC236}">
                  <a16:creationId xmlns:a16="http://schemas.microsoft.com/office/drawing/2014/main" id="{68F6FFD7-3BEA-4C41-B549-68915B54FAE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4042" y="192"/>
                </a:cxn>
                <a:cxn ang="0">
                  <a:pos x="4042" y="144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0" y="156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31" name="Freeform 6">
              <a:extLst>
                <a:ext uri="{FF2B5EF4-FFF2-40B4-BE49-F238E27FC236}">
                  <a16:creationId xmlns:a16="http://schemas.microsoft.com/office/drawing/2014/main" id="{964CBB60-0B1C-49A3-87A2-972769C231A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674 w 1722"/>
                <a:gd name="T1" fmla="*/ 42 h 66"/>
                <a:gd name="T2" fmla="*/ 1674 w 1722"/>
                <a:gd name="T3" fmla="*/ 36 h 66"/>
                <a:gd name="T4" fmla="*/ 0 w 1722"/>
                <a:gd name="T5" fmla="*/ 0 h 66"/>
                <a:gd name="T6" fmla="*/ 0 w 1722"/>
                <a:gd name="T7" fmla="*/ 33 h 66"/>
                <a:gd name="T8" fmla="*/ 1674 w 1722"/>
                <a:gd name="T9" fmla="*/ 42 h 66"/>
                <a:gd name="T10" fmla="*/ 1674 w 1722"/>
                <a:gd name="T11" fmla="*/ 42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215" name="Freeform 7">
              <a:extLst>
                <a:ext uri="{FF2B5EF4-FFF2-40B4-BE49-F238E27FC236}">
                  <a16:creationId xmlns:a16="http://schemas.microsoft.com/office/drawing/2014/main" id="{49F01E16-12BB-4138-AE61-444D564FC60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9" y="77"/>
                </a:cxn>
                <a:cxn ang="0">
                  <a:pos x="4789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33" name="Freeform 8">
              <a:extLst>
                <a:ext uri="{FF2B5EF4-FFF2-40B4-BE49-F238E27FC236}">
                  <a16:creationId xmlns:a16="http://schemas.microsoft.com/office/drawing/2014/main" id="{7CA21B2F-4BDB-4C4D-9DE7-89D560EBAB8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51 w 975"/>
                <a:gd name="T1" fmla="*/ 48 h 101"/>
                <a:gd name="T2" fmla="*/ 951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51 w 975"/>
                <a:gd name="T9" fmla="*/ 48 h 101"/>
                <a:gd name="T10" fmla="*/ 951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34" name="Freeform 9">
              <a:extLst>
                <a:ext uri="{FF2B5EF4-FFF2-40B4-BE49-F238E27FC236}">
                  <a16:creationId xmlns:a16="http://schemas.microsoft.com/office/drawing/2014/main" id="{429526CE-80BB-4431-BF78-5D4B4431E9D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093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093 w 2141"/>
                <a:gd name="T7" fmla="*/ 0 h 198"/>
                <a:gd name="T8" fmla="*/ 2093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218" name="Freeform 10">
              <a:extLst>
                <a:ext uri="{FF2B5EF4-FFF2-40B4-BE49-F238E27FC236}">
                  <a16:creationId xmlns:a16="http://schemas.microsoft.com/office/drawing/2014/main" id="{4DD8E4D9-AF6A-4036-BC1B-768CC7A2499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23" y="42"/>
                </a:cxn>
                <a:cxn ang="0">
                  <a:pos x="3623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36" name="Freeform 11">
              <a:extLst>
                <a:ext uri="{FF2B5EF4-FFF2-40B4-BE49-F238E27FC236}">
                  <a16:creationId xmlns:a16="http://schemas.microsoft.com/office/drawing/2014/main" id="{7F6CC389-343B-46B9-81D7-235EF03324E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10 w 2517"/>
                <a:gd name="T1" fmla="*/ 276 h 276"/>
                <a:gd name="T2" fmla="*/ 2445 w 2517"/>
                <a:gd name="T3" fmla="*/ 204 h 276"/>
                <a:gd name="T4" fmla="*/ 2188 w 2517"/>
                <a:gd name="T5" fmla="*/ 0 h 276"/>
                <a:gd name="T6" fmla="*/ 0 w 2517"/>
                <a:gd name="T7" fmla="*/ 276 h 276"/>
                <a:gd name="T8" fmla="*/ 2110 w 2517"/>
                <a:gd name="T9" fmla="*/ 276 h 276"/>
                <a:gd name="T10" fmla="*/ 2110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220" name="Freeform 12">
              <a:extLst>
                <a:ext uri="{FF2B5EF4-FFF2-40B4-BE49-F238E27FC236}">
                  <a16:creationId xmlns:a16="http://schemas.microsoft.com/office/drawing/2014/main" id="{6875D2F8-1937-452A-971F-CF6EE615301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5" y="126"/>
                </a:cxn>
                <a:cxn ang="0">
                  <a:pos x="1405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5" y="126"/>
                </a:cxn>
                <a:cxn ang="0">
                  <a:pos x="1405" y="126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38" name="Freeform 13">
              <a:extLst>
                <a:ext uri="{FF2B5EF4-FFF2-40B4-BE49-F238E27FC236}">
                  <a16:creationId xmlns:a16="http://schemas.microsoft.com/office/drawing/2014/main" id="{CC1AB69F-107A-4F40-ABED-4D93F32EA56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05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05 w 729"/>
                <a:gd name="T7" fmla="*/ 240 h 240"/>
                <a:gd name="T8" fmla="*/ 705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222" name="Freeform 14">
              <a:extLst>
                <a:ext uri="{FF2B5EF4-FFF2-40B4-BE49-F238E27FC236}">
                  <a16:creationId xmlns:a16="http://schemas.microsoft.com/office/drawing/2014/main" id="{65C2B178-9AA9-4804-A4B0-E572DA574027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5" y="1672"/>
                </a:cxn>
                <a:cxn ang="0">
                  <a:pos x="5035" y="1666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40" name="Freeform 15">
              <a:extLst>
                <a:ext uri="{FF2B5EF4-FFF2-40B4-BE49-F238E27FC236}">
                  <a16:creationId xmlns:a16="http://schemas.microsoft.com/office/drawing/2014/main" id="{545E5E40-6038-4D27-B638-C28C319584A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05 w 729"/>
                <a:gd name="T1" fmla="*/ 318 h 318"/>
                <a:gd name="T2" fmla="*/ 705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05 w 729"/>
                <a:gd name="T9" fmla="*/ 318 h 318"/>
                <a:gd name="T10" fmla="*/ 705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224" name="Freeform 16">
              <a:extLst>
                <a:ext uri="{FF2B5EF4-FFF2-40B4-BE49-F238E27FC236}">
                  <a16:creationId xmlns:a16="http://schemas.microsoft.com/office/drawing/2014/main" id="{B9376646-4D54-48EC-A360-6C03253F034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5" y="2188"/>
                </a:cxn>
                <a:cxn ang="0">
                  <a:pos x="5035" y="2134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25" name="Freeform 17">
              <a:extLst>
                <a:ext uri="{FF2B5EF4-FFF2-40B4-BE49-F238E27FC236}">
                  <a16:creationId xmlns:a16="http://schemas.microsoft.com/office/drawing/2014/main" id="{C403EDEB-D7A7-4E5F-BA17-B64F60C5A8F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5" y="2727"/>
                </a:cxn>
                <a:cxn ang="0">
                  <a:pos x="3163" y="2704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26" name="Freeform 18">
              <a:extLst>
                <a:ext uri="{FF2B5EF4-FFF2-40B4-BE49-F238E27FC236}">
                  <a16:creationId xmlns:a16="http://schemas.microsoft.com/office/drawing/2014/main" id="{5DF81649-834F-43FC-9312-696E671C106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44" name="Freeform 19">
              <a:extLst>
                <a:ext uri="{FF2B5EF4-FFF2-40B4-BE49-F238E27FC236}">
                  <a16:creationId xmlns:a16="http://schemas.microsoft.com/office/drawing/2014/main" id="{5E1DA929-6239-4AD5-9AF6-BB14E9DC6DF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228" name="Freeform 20">
              <a:extLst>
                <a:ext uri="{FF2B5EF4-FFF2-40B4-BE49-F238E27FC236}">
                  <a16:creationId xmlns:a16="http://schemas.microsoft.com/office/drawing/2014/main" id="{D152D9F1-C1CB-4DFB-9DD0-D8D91D00D1B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6" y="2680"/>
                </a:cxn>
                <a:cxn ang="0">
                  <a:pos x="3122" y="2590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46" name="Freeform 21">
              <a:extLst>
                <a:ext uri="{FF2B5EF4-FFF2-40B4-BE49-F238E27FC236}">
                  <a16:creationId xmlns:a16="http://schemas.microsoft.com/office/drawing/2014/main" id="{2C02DF4F-B787-4894-BF68-428640D493A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230" name="Freeform 22">
              <a:extLst>
                <a:ext uri="{FF2B5EF4-FFF2-40B4-BE49-F238E27FC236}">
                  <a16:creationId xmlns:a16="http://schemas.microsoft.com/office/drawing/2014/main" id="{33C8D997-0799-47F2-8531-E36005FE2A4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7" y="2536"/>
                </a:cxn>
                <a:cxn ang="0">
                  <a:pos x="2517" y="2536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31" name="Freeform 23">
              <a:extLst>
                <a:ext uri="{FF2B5EF4-FFF2-40B4-BE49-F238E27FC236}">
                  <a16:creationId xmlns:a16="http://schemas.microsoft.com/office/drawing/2014/main" id="{B53DF63A-EFBC-4FD3-9866-591EDC6353C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8" y="2482"/>
                </a:cxn>
                <a:cxn ang="0">
                  <a:pos x="2200" y="2476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32" name="Freeform 24">
              <a:extLst>
                <a:ext uri="{FF2B5EF4-FFF2-40B4-BE49-F238E27FC236}">
                  <a16:creationId xmlns:a16="http://schemas.microsoft.com/office/drawing/2014/main" id="{C71F3B64-104E-4E2E-866D-82C0140B9F63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50" name="Freeform 25">
              <a:extLst>
                <a:ext uri="{FF2B5EF4-FFF2-40B4-BE49-F238E27FC236}">
                  <a16:creationId xmlns:a16="http://schemas.microsoft.com/office/drawing/2014/main" id="{CD735D06-1161-4601-A213-A2656471CE33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234" name="Freeform 26">
              <a:extLst>
                <a:ext uri="{FF2B5EF4-FFF2-40B4-BE49-F238E27FC236}">
                  <a16:creationId xmlns:a16="http://schemas.microsoft.com/office/drawing/2014/main" id="{FEA56018-D411-447F-B8BB-BEC668CC7F6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7" y="1043"/>
                </a:cxn>
                <a:cxn ang="0">
                  <a:pos x="574" y="851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35" name="Freeform 27">
              <a:extLst>
                <a:ext uri="{FF2B5EF4-FFF2-40B4-BE49-F238E27FC236}">
                  <a16:creationId xmlns:a16="http://schemas.microsoft.com/office/drawing/2014/main" id="{40F1E509-89C3-4A42-8E32-889F86D968C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7"/>
                </a:cxn>
                <a:cxn ang="0">
                  <a:pos x="341" y="653"/>
                </a:cxn>
                <a:cxn ang="0">
                  <a:pos x="144" y="0"/>
                </a:cxn>
                <a:cxn ang="0">
                  <a:pos x="144" y="0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53" name="Freeform 28">
              <a:extLst>
                <a:ext uri="{FF2B5EF4-FFF2-40B4-BE49-F238E27FC236}">
                  <a16:creationId xmlns:a16="http://schemas.microsoft.com/office/drawing/2014/main" id="{79A417EB-2A73-431D-BF3A-A27619EA65D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288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237" name="Freeform 29">
              <a:extLst>
                <a:ext uri="{FF2B5EF4-FFF2-40B4-BE49-F238E27FC236}">
                  <a16:creationId xmlns:a16="http://schemas.microsoft.com/office/drawing/2014/main" id="{0279582C-7259-4068-89CA-DC6A10FF89E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40" y="1864"/>
                </a:cxn>
                <a:cxn ang="0">
                  <a:pos x="5740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55" name="Freeform 30">
              <a:extLst>
                <a:ext uri="{FF2B5EF4-FFF2-40B4-BE49-F238E27FC236}">
                  <a16:creationId xmlns:a16="http://schemas.microsoft.com/office/drawing/2014/main" id="{0EF10CCE-7026-416C-B1DF-5B99E47E50B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239" name="Freeform 31">
              <a:extLst>
                <a:ext uri="{FF2B5EF4-FFF2-40B4-BE49-F238E27FC236}">
                  <a16:creationId xmlns:a16="http://schemas.microsoft.com/office/drawing/2014/main" id="{B08322E8-E64F-468C-813B-96141124B17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40" y="1337"/>
                </a:cxn>
                <a:cxn ang="0">
                  <a:pos x="5740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0" name="Freeform 32">
              <a:extLst>
                <a:ext uri="{FF2B5EF4-FFF2-40B4-BE49-F238E27FC236}">
                  <a16:creationId xmlns:a16="http://schemas.microsoft.com/office/drawing/2014/main" id="{E516040B-2D65-4022-B5F4-5EF4A8EC83AB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40" y="414"/>
                </a:cxn>
                <a:cxn ang="0">
                  <a:pos x="5740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1" name="Freeform 33">
              <a:extLst>
                <a:ext uri="{FF2B5EF4-FFF2-40B4-BE49-F238E27FC236}">
                  <a16:creationId xmlns:a16="http://schemas.microsoft.com/office/drawing/2014/main" id="{8275F9B4-018B-4B92-ADED-EBC621051B4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48" y="3177"/>
                </a:cxn>
                <a:cxn ang="0">
                  <a:pos x="4448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2" name="Freeform 34">
              <a:extLst>
                <a:ext uri="{FF2B5EF4-FFF2-40B4-BE49-F238E27FC236}">
                  <a16:creationId xmlns:a16="http://schemas.microsoft.com/office/drawing/2014/main" id="{9937EC57-EAE2-44BA-B774-926A776601B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28" y="2614"/>
                </a:cxn>
                <a:cxn ang="0">
                  <a:pos x="2428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3" name="Freeform 35">
              <a:extLst>
                <a:ext uri="{FF2B5EF4-FFF2-40B4-BE49-F238E27FC236}">
                  <a16:creationId xmlns:a16="http://schemas.microsoft.com/office/drawing/2014/main" id="{CAD43EC5-E3A4-4A6F-883F-214673BCADB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5" y="0"/>
                </a:cxn>
                <a:cxn ang="0">
                  <a:pos x="0" y="0"/>
                </a:cxn>
                <a:cxn ang="0">
                  <a:pos x="1800" y="2464"/>
                </a:cxn>
                <a:cxn ang="0">
                  <a:pos x="1800" y="2248"/>
                </a:cxn>
                <a:cxn ang="0">
                  <a:pos x="1794" y="2248"/>
                </a:cxn>
                <a:cxn ang="0">
                  <a:pos x="485" y="0"/>
                </a:cxn>
                <a:cxn ang="0">
                  <a:pos x="485" y="0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4" name="Freeform 36">
              <a:extLst>
                <a:ext uri="{FF2B5EF4-FFF2-40B4-BE49-F238E27FC236}">
                  <a16:creationId xmlns:a16="http://schemas.microsoft.com/office/drawing/2014/main" id="{0B7A9542-3E02-41AD-BE4E-993BBF10F8B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2" y="2074"/>
                </a:cxn>
                <a:cxn ang="0">
                  <a:pos x="1232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5" name="Freeform 37">
              <a:extLst>
                <a:ext uri="{FF2B5EF4-FFF2-40B4-BE49-F238E27FC236}">
                  <a16:creationId xmlns:a16="http://schemas.microsoft.com/office/drawing/2014/main" id="{DC56A51A-F005-450F-B79F-F9FFC7CB94C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8" y="1936"/>
                </a:cxn>
                <a:cxn ang="0">
                  <a:pos x="1058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6" name="Freeform 38">
              <a:extLst>
                <a:ext uri="{FF2B5EF4-FFF2-40B4-BE49-F238E27FC236}">
                  <a16:creationId xmlns:a16="http://schemas.microsoft.com/office/drawing/2014/main" id="{8D223B1D-2350-47B3-96AB-76F4B3924D0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1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1" y="1487"/>
                </a:cxn>
                <a:cxn ang="0">
                  <a:pos x="771" y="1433"/>
                </a:cxn>
                <a:cxn ang="0">
                  <a:pos x="771" y="1433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5164" name="Group 39">
              <a:extLst>
                <a:ext uri="{FF2B5EF4-FFF2-40B4-BE49-F238E27FC236}">
                  <a16:creationId xmlns:a16="http://schemas.microsoft.com/office/drawing/2014/main" id="{9FFE62D2-93DD-4730-9F98-AEA390449826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94248" name="Freeform 40">
                <a:extLst>
                  <a:ext uri="{FF2B5EF4-FFF2-40B4-BE49-F238E27FC236}">
                    <a16:creationId xmlns:a16="http://schemas.microsoft.com/office/drawing/2014/main" id="{F8123467-3F8F-4FF9-AD0B-45EC3AF583CC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35" y="1313"/>
                  </a:cxn>
                  <a:cxn ang="0">
                    <a:pos x="3647" y="1235"/>
                  </a:cxn>
                  <a:cxn ang="0">
                    <a:pos x="3659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4249" name="Freeform 41">
                <a:extLst>
                  <a:ext uri="{FF2B5EF4-FFF2-40B4-BE49-F238E27FC236}">
                    <a16:creationId xmlns:a16="http://schemas.microsoft.com/office/drawing/2014/main" id="{944A9838-B5AC-4C4A-A728-3F61FC14B688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05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05" y="695"/>
                  </a:cxn>
                  <a:cxn ang="0">
                    <a:pos x="2105" y="665"/>
                  </a:cxn>
                  <a:cxn ang="0">
                    <a:pos x="2105" y="665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94250" name="Rectangle 42">
            <a:extLst>
              <a:ext uri="{FF2B5EF4-FFF2-40B4-BE49-F238E27FC236}">
                <a16:creationId xmlns:a16="http://schemas.microsoft.com/office/drawing/2014/main" id="{7D1F1F05-66FB-44FA-B468-E8AB417340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4251" name="Rectangle 43">
            <a:extLst>
              <a:ext uri="{FF2B5EF4-FFF2-40B4-BE49-F238E27FC236}">
                <a16:creationId xmlns:a16="http://schemas.microsoft.com/office/drawing/2014/main" id="{4625AEB3-E10C-4E2F-A940-9405DB7FAF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4252" name="Rectangle 44">
            <a:extLst>
              <a:ext uri="{FF2B5EF4-FFF2-40B4-BE49-F238E27FC236}">
                <a16:creationId xmlns:a16="http://schemas.microsoft.com/office/drawing/2014/main" id="{ABA4A18A-08A4-4104-A200-316457FDC10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94253" name="Rectangle 45">
            <a:extLst>
              <a:ext uri="{FF2B5EF4-FFF2-40B4-BE49-F238E27FC236}">
                <a16:creationId xmlns:a16="http://schemas.microsoft.com/office/drawing/2014/main" id="{E388E8B8-91EA-4A3B-9F30-38A0D73D5E6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94254" name="Rectangle 46">
            <a:extLst>
              <a:ext uri="{FF2B5EF4-FFF2-40B4-BE49-F238E27FC236}">
                <a16:creationId xmlns:a16="http://schemas.microsoft.com/office/drawing/2014/main" id="{4C3533DE-7719-4440-ADFB-6A0EBF3821E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30D7A4F-F9FA-4D9A-BED7-84D3FBCDC4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511904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3"/>
        </a:buBlip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4"/>
        </a:buBlip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1DA2B80D-A442-4121-B42A-4D852C704C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1450" y="123825"/>
            <a:ext cx="88011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9BC00FF-C744-4628-8E0F-507E9DBCF1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1925" y="923925"/>
            <a:ext cx="8810625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5B563713-3507-46C3-909F-9AA57CE4DB8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72525" y="6534150"/>
            <a:ext cx="23812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800000"/>
                </a:solidFill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1ACDF899-B3DA-4FD7-9BA6-6539FA1E14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247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80000"/>
        <a:buFont typeface="Wingdings" panose="05000000000000000000" pitchFamily="2" charset="2"/>
        <a:buChar char="u"/>
        <a:defRPr sz="2800">
          <a:solidFill>
            <a:srgbClr val="0000FF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q"/>
        <a:defRPr sz="2400">
          <a:solidFill>
            <a:srgbClr val="800000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Text">
            <a:extLst>
              <a:ext uri="{FF2B5EF4-FFF2-40B4-BE49-F238E27FC236}">
                <a16:creationId xmlns:a16="http://schemas.microsoft.com/office/drawing/2014/main" id="{22822C07-A9F2-418C-91B2-F8AFBC5B925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633413" y="177800"/>
            <a:ext cx="78771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 Medium"/>
              </a:rPr>
              <a:t>Title Text</a:t>
            </a:r>
          </a:p>
        </p:txBody>
      </p:sp>
      <p:sp>
        <p:nvSpPr>
          <p:cNvPr id="24579" name="Body Level One…">
            <a:extLst>
              <a:ext uri="{FF2B5EF4-FFF2-40B4-BE49-F238E27FC236}">
                <a16:creationId xmlns:a16="http://schemas.microsoft.com/office/drawing/2014/main" id="{060A256D-9F11-420A-81E2-ED97D04C781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33413" y="1574800"/>
            <a:ext cx="787717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/>
              </a:rPr>
              <a:t>Body Level One</a:t>
            </a:r>
          </a:p>
          <a:p>
            <a:pPr lvl="1"/>
            <a:r>
              <a:rPr lang="en-US" altLang="en-US">
                <a:sym typeface="Helvetica Neue"/>
              </a:rPr>
              <a:t>Body Level Two</a:t>
            </a:r>
          </a:p>
          <a:p>
            <a:pPr lvl="2"/>
            <a:r>
              <a:rPr lang="en-US" altLang="en-US">
                <a:sym typeface="Helvetica Neue"/>
              </a:rPr>
              <a:t>Body Level Three</a:t>
            </a:r>
          </a:p>
          <a:p>
            <a:pPr lvl="3"/>
            <a:r>
              <a:rPr lang="en-US" altLang="en-US">
                <a:sym typeface="Helvetica Neue"/>
              </a:rPr>
              <a:t>Body Level Four</a:t>
            </a:r>
          </a:p>
          <a:p>
            <a:pPr lvl="4"/>
            <a:r>
              <a:rPr lang="en-US" altLang="en-US">
                <a:sym typeface="Helvetica Neue"/>
              </a:rPr>
              <a:t>Body Level Five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48CE438-4665-4B89-A4D1-91224A654A7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484688" y="6540500"/>
            <a:ext cx="246062" cy="241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defRPr/>
            </a:pPr>
            <a:fld id="{5465F041-2E15-42F3-B6EC-94847A2433B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678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ransition spd="med"/>
  <p:txStyles>
    <p:titleStyle>
      <a:lvl1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1pPr>
      <a:lvl2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2pPr>
      <a:lvl3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3pPr>
      <a:lvl4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4pPr>
      <a:lvl5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5pPr>
      <a:lvl6pPr marL="0" marR="0" indent="8572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0287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2001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3716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238125" indent="-238125" algn="l" defTabSz="309563" rtl="0" eaLnBrk="0" fontAlgn="base" hangingPunct="0">
        <a:spcBef>
          <a:spcPts val="2213"/>
        </a:spcBef>
        <a:spcAft>
          <a:spcPct val="0"/>
        </a:spcAft>
        <a:buSzPct val="125000"/>
        <a:buChar char="•"/>
        <a:defRPr sz="1900"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1pPr>
      <a:lvl2pPr marL="476250" indent="-238125" algn="l" defTabSz="309563" rtl="0" eaLnBrk="0" fontAlgn="base" hangingPunct="0">
        <a:spcBef>
          <a:spcPts val="2213"/>
        </a:spcBef>
        <a:spcAft>
          <a:spcPct val="0"/>
        </a:spcAft>
        <a:buSzPct val="125000"/>
        <a:buChar char="•"/>
        <a:defRPr sz="1900"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2pPr>
      <a:lvl3pPr marL="714375" indent="-238125" algn="l" defTabSz="309563" rtl="0" eaLnBrk="0" fontAlgn="base" hangingPunct="0">
        <a:spcBef>
          <a:spcPts val="2213"/>
        </a:spcBef>
        <a:spcAft>
          <a:spcPct val="0"/>
        </a:spcAft>
        <a:buSzPct val="125000"/>
        <a:buChar char="•"/>
        <a:defRPr sz="1900"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3pPr>
      <a:lvl4pPr marL="952500" indent="-238125" algn="l" defTabSz="309563" rtl="0" eaLnBrk="0" fontAlgn="base" hangingPunct="0">
        <a:spcBef>
          <a:spcPts val="2213"/>
        </a:spcBef>
        <a:spcAft>
          <a:spcPct val="0"/>
        </a:spcAft>
        <a:buSzPct val="125000"/>
        <a:buChar char="•"/>
        <a:defRPr sz="1900"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4pPr>
      <a:lvl5pPr marL="1190625" indent="-238125" algn="l" defTabSz="309563" rtl="0" eaLnBrk="0" fontAlgn="base" hangingPunct="0">
        <a:spcBef>
          <a:spcPts val="2213"/>
        </a:spcBef>
        <a:spcAft>
          <a:spcPct val="0"/>
        </a:spcAft>
        <a:buSzPct val="125000"/>
        <a:buChar char="•"/>
        <a:defRPr sz="1900"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5pPr>
      <a:lvl6pPr marL="142875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66687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90500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14312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572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0287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2001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3716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807E9D8-6160-4AC5-B4DC-00D50C0C4C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1450" y="123825"/>
            <a:ext cx="88011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D126C9D-0D95-4D06-A7B4-B9E47A96A7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1925" y="923925"/>
            <a:ext cx="8810625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1790CFAF-3FDC-4322-8F99-699B8C18546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72525" y="6534150"/>
            <a:ext cx="23812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800000"/>
                </a:solidFill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C424832E-C44B-438C-A80A-7CE93D2595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80000"/>
        <a:buFont typeface="Wingdings" panose="05000000000000000000" pitchFamily="2" charset="2"/>
        <a:buChar char="u"/>
        <a:defRPr sz="2800">
          <a:solidFill>
            <a:srgbClr val="0000FF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q"/>
        <a:defRPr sz="2400">
          <a:solidFill>
            <a:srgbClr val="800000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E96EB3D-1EBB-49ED-9114-4E0B45EEC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17286941-D46B-404D-B79E-784ABFD083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C0681F28-CF38-4CAE-8793-5E1AEFFBD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239621" name="Rectangle 5">
            <a:extLst>
              <a:ext uri="{FF2B5EF4-FFF2-40B4-BE49-F238E27FC236}">
                <a16:creationId xmlns:a16="http://schemas.microsoft.com/office/drawing/2014/main" id="{D7D34D3F-C91D-4C70-8381-8BEF6D82E4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/>
            </a:lvl1pPr>
          </a:lstStyle>
          <a:p>
            <a:pPr>
              <a:defRPr/>
            </a:pPr>
            <a:r>
              <a:rPr lang="en-AU" altLang="en-US"/>
              <a:t>Chapter 2 — Instructions: Language of the Computer — </a:t>
            </a:r>
            <a:fld id="{DF7C12B6-8B8A-498C-9A32-0C6E71B6B9A5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  <p:sp>
        <p:nvSpPr>
          <p:cNvPr id="26630" name="Rectangle 7">
            <a:extLst>
              <a:ext uri="{FF2B5EF4-FFF2-40B4-BE49-F238E27FC236}">
                <a16:creationId xmlns:a16="http://schemas.microsoft.com/office/drawing/2014/main" id="{0EF424C3-7EE1-45FD-A546-99A50BAA2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26631" name="Picture 7" descr="MK Logo.jpg">
            <a:extLst>
              <a:ext uri="{FF2B5EF4-FFF2-40B4-BE49-F238E27FC236}">
                <a16:creationId xmlns:a16="http://schemas.microsoft.com/office/drawing/2014/main" id="{2CEE3BF1-BB2B-41C6-886F-F2A03200FDB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0625"/>
            <a:ext cx="16192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1465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66A3492E-2AB1-4355-8941-DE78A5022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58950EE-C355-4803-99A0-D1B9EF53AB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9C904C2D-F775-470E-86B2-4FD00E12C6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294917" name="Rectangle 5">
            <a:extLst>
              <a:ext uri="{FF2B5EF4-FFF2-40B4-BE49-F238E27FC236}">
                <a16:creationId xmlns:a16="http://schemas.microsoft.com/office/drawing/2014/main" id="{14F86AD8-6D71-407C-8DDD-31DF8EE52E3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4F570755-2F1B-480C-8ADE-87B2B170915E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  <p:sp>
        <p:nvSpPr>
          <p:cNvPr id="8198" name="Rectangle 7">
            <a:extLst>
              <a:ext uri="{FF2B5EF4-FFF2-40B4-BE49-F238E27FC236}">
                <a16:creationId xmlns:a16="http://schemas.microsoft.com/office/drawing/2014/main" id="{6888FDF1-BB38-4EF7-B651-4D6C7ED89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7175" name="Picture 7" descr="MK Logo.jpg">
            <a:extLst>
              <a:ext uri="{FF2B5EF4-FFF2-40B4-BE49-F238E27FC236}">
                <a16:creationId xmlns:a16="http://schemas.microsoft.com/office/drawing/2014/main" id="{5D92CD71-63AE-4383-8588-9E58EDBBC5C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0625"/>
            <a:ext cx="16192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9024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23281D15-0F2D-4D67-A6D1-C3C4D3EAA4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4E2B25FE-0FBB-4DC3-9F62-946F94C6CA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7DA5BAD-1476-4F1E-90E7-42646CD475D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711B15A-C911-4973-84A6-ED8458F850C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E5E2E89-7013-4AD1-8C16-E6DCB78AEC4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D1D1AAA-3358-44D6-AABA-7EDF7FEA07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2868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33FF"/>
            </a:gs>
            <a:gs pos="100000">
              <a:srgbClr val="3333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2"/>
          <p:cNvGrpSpPr>
            <a:grpSpLocks/>
          </p:cNvGrpSpPr>
          <p:nvPr/>
        </p:nvGrpSpPr>
        <p:grpSpPr bwMode="auto">
          <a:xfrm>
            <a:off x="0" y="1588"/>
            <a:ext cx="9132888" cy="6845300"/>
            <a:chOff x="0" y="1"/>
            <a:chExt cx="5753" cy="4312"/>
          </a:xfrm>
        </p:grpSpPr>
        <p:sp>
          <p:nvSpPr>
            <p:cNvPr id="87043" name="Freeform 3"/>
            <p:cNvSpPr>
              <a:spLocks/>
            </p:cNvSpPr>
            <p:nvPr/>
          </p:nvSpPr>
          <p:spPr bwMode="auto">
            <a:xfrm>
              <a:off x="3394" y="999"/>
              <a:ext cx="2359" cy="3314"/>
            </a:xfrm>
            <a:custGeom>
              <a:avLst/>
              <a:gdLst/>
              <a:ahLst/>
              <a:cxnLst>
                <a:cxn ang="0">
                  <a:pos x="1905" y="3312"/>
                </a:cxn>
                <a:cxn ang="0">
                  <a:pos x="2358" y="3313"/>
                </a:cxn>
                <a:cxn ang="0">
                  <a:pos x="2358" y="1437"/>
                </a:cxn>
                <a:cxn ang="0">
                  <a:pos x="0" y="0"/>
                </a:cxn>
                <a:cxn ang="0">
                  <a:pos x="201" y="150"/>
                </a:cxn>
                <a:cxn ang="0">
                  <a:pos x="366" y="279"/>
                </a:cxn>
                <a:cxn ang="0">
                  <a:pos x="552" y="441"/>
                </a:cxn>
                <a:cxn ang="0">
                  <a:pos x="732" y="612"/>
                </a:cxn>
                <a:cxn ang="0">
                  <a:pos x="996" y="903"/>
                </a:cxn>
                <a:cxn ang="0">
                  <a:pos x="1230" y="1212"/>
                </a:cxn>
                <a:cxn ang="0">
                  <a:pos x="1400" y="1482"/>
                </a:cxn>
                <a:cxn ang="0">
                  <a:pos x="1548" y="1761"/>
                </a:cxn>
                <a:cxn ang="0">
                  <a:pos x="1665" y="2040"/>
                </a:cxn>
                <a:cxn ang="0">
                  <a:pos x="1751" y="2295"/>
                </a:cxn>
                <a:cxn ang="0">
                  <a:pos x="1809" y="2511"/>
                </a:cxn>
                <a:cxn ang="0">
                  <a:pos x="1863" y="2778"/>
                </a:cxn>
                <a:cxn ang="0">
                  <a:pos x="1890" y="3012"/>
                </a:cxn>
                <a:cxn ang="0">
                  <a:pos x="1905" y="3312"/>
                </a:cxn>
              </a:cxnLst>
              <a:rect l="0" t="0" r="r" b="b"/>
              <a:pathLst>
                <a:path w="2359" h="3314">
                  <a:moveTo>
                    <a:pt x="1905" y="3312"/>
                  </a:moveTo>
                  <a:lnTo>
                    <a:pt x="2358" y="3313"/>
                  </a:lnTo>
                  <a:lnTo>
                    <a:pt x="2358" y="1437"/>
                  </a:lnTo>
                  <a:lnTo>
                    <a:pt x="0" y="0"/>
                  </a:lnTo>
                  <a:lnTo>
                    <a:pt x="201" y="150"/>
                  </a:lnTo>
                  <a:lnTo>
                    <a:pt x="366" y="279"/>
                  </a:lnTo>
                  <a:lnTo>
                    <a:pt x="552" y="441"/>
                  </a:lnTo>
                  <a:lnTo>
                    <a:pt x="732" y="612"/>
                  </a:lnTo>
                  <a:lnTo>
                    <a:pt x="996" y="903"/>
                  </a:lnTo>
                  <a:lnTo>
                    <a:pt x="1230" y="1212"/>
                  </a:lnTo>
                  <a:lnTo>
                    <a:pt x="1400" y="1482"/>
                  </a:lnTo>
                  <a:lnTo>
                    <a:pt x="1548" y="1761"/>
                  </a:lnTo>
                  <a:lnTo>
                    <a:pt x="1665" y="2040"/>
                  </a:lnTo>
                  <a:lnTo>
                    <a:pt x="1751" y="2295"/>
                  </a:lnTo>
                  <a:lnTo>
                    <a:pt x="1809" y="2511"/>
                  </a:lnTo>
                  <a:lnTo>
                    <a:pt x="1863" y="2778"/>
                  </a:lnTo>
                  <a:lnTo>
                    <a:pt x="1890" y="3012"/>
                  </a:lnTo>
                  <a:lnTo>
                    <a:pt x="1905" y="3312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IN">
                <a:cs typeface="+mn-cs"/>
              </a:endParaRPr>
            </a:p>
          </p:txBody>
        </p:sp>
        <p:sp>
          <p:nvSpPr>
            <p:cNvPr id="87044" name="Arc 4"/>
            <p:cNvSpPr>
              <a:spLocks/>
            </p:cNvSpPr>
            <p:nvPr/>
          </p:nvSpPr>
          <p:spPr bwMode="auto">
            <a:xfrm>
              <a:off x="0" y="1"/>
              <a:ext cx="5298" cy="43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>
                <a:cs typeface="+mn-cs"/>
              </a:endParaRPr>
            </a:p>
          </p:txBody>
        </p:sp>
      </p:grpSp>
      <p:sp>
        <p:nvSpPr>
          <p:cNvPr id="8704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-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6BBB72DF-3F29-496E-9BC0-DB8B1E15B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34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763013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</p:sldLayoutIdLst>
  <p:transition/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7B53ECE-DE48-42FE-9B4F-2DB6C6BB20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7620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AutoShape 3">
            <a:extLst>
              <a:ext uri="{FF2B5EF4-FFF2-40B4-BE49-F238E27FC236}">
                <a16:creationId xmlns:a16="http://schemas.microsoft.com/office/drawing/2014/main" id="{972AE72F-5D95-49DC-961C-3417F5DF49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143000"/>
            <a:ext cx="8382000" cy="4114800"/>
          </a:xfrm>
          <a:prstGeom prst="roundRect">
            <a:avLst>
              <a:gd name="adj" fmla="val 12486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Line 4">
            <a:extLst>
              <a:ext uri="{FF2B5EF4-FFF2-40B4-BE49-F238E27FC236}">
                <a16:creationId xmlns:a16="http://schemas.microsoft.com/office/drawing/2014/main" id="{5F103675-AA33-4428-9D4D-CC8AA1467F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488" y="838200"/>
            <a:ext cx="845661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l">
              <a:defRPr/>
            </a:pPr>
            <a:endParaRPr lang="en-IN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164E7CD-BC13-497D-AE77-48D1B901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0113" y="6310313"/>
            <a:ext cx="5365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fld id="{E2B467A8-2D32-4983-9EE5-9EA42A2C2796}" type="slidenum"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pPr algn="l"/>
              <a:t>‹#›</a:t>
            </a:fld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A7C0374-5342-4431-9BDB-A77BF187A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7513" y="6464300"/>
            <a:ext cx="1865312" cy="211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>
              <a:defRPr/>
            </a:pPr>
            <a:r>
              <a:rPr lang="en-US" sz="800">
                <a:solidFill>
                  <a:srgbClr val="000000"/>
                </a:solidFill>
                <a:latin typeface="Symbol" pitchFamily="18" charset="2"/>
              </a:rPr>
              <a:t>Ó</a:t>
            </a:r>
            <a:r>
              <a:rPr lang="en-US" sz="800">
                <a:solidFill>
                  <a:srgbClr val="000000"/>
                </a:solidFill>
                <a:latin typeface="Arial" charset="0"/>
              </a:rPr>
              <a:t>1998 Morgan Kaufmann Publishers</a:t>
            </a:r>
          </a:p>
        </p:txBody>
      </p:sp>
    </p:spTree>
    <p:extLst>
      <p:ext uri="{BB962C8B-B14F-4D97-AF65-F5344CB8AC3E}">
        <p14:creationId xmlns:p14="http://schemas.microsoft.com/office/powerpoint/2010/main" val="86431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33FF"/>
            </a:gs>
            <a:gs pos="100000">
              <a:srgbClr val="3333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1588"/>
            <a:ext cx="9132888" cy="6845300"/>
            <a:chOff x="0" y="1"/>
            <a:chExt cx="5753" cy="4312"/>
          </a:xfrm>
        </p:grpSpPr>
        <p:sp>
          <p:nvSpPr>
            <p:cNvPr id="87043" name="Freeform 3"/>
            <p:cNvSpPr>
              <a:spLocks/>
            </p:cNvSpPr>
            <p:nvPr/>
          </p:nvSpPr>
          <p:spPr bwMode="auto">
            <a:xfrm>
              <a:off x="3394" y="999"/>
              <a:ext cx="2359" cy="3314"/>
            </a:xfrm>
            <a:custGeom>
              <a:avLst/>
              <a:gdLst/>
              <a:ahLst/>
              <a:cxnLst>
                <a:cxn ang="0">
                  <a:pos x="1905" y="3312"/>
                </a:cxn>
                <a:cxn ang="0">
                  <a:pos x="2358" y="3313"/>
                </a:cxn>
                <a:cxn ang="0">
                  <a:pos x="2358" y="1437"/>
                </a:cxn>
                <a:cxn ang="0">
                  <a:pos x="0" y="0"/>
                </a:cxn>
                <a:cxn ang="0">
                  <a:pos x="201" y="150"/>
                </a:cxn>
                <a:cxn ang="0">
                  <a:pos x="366" y="279"/>
                </a:cxn>
                <a:cxn ang="0">
                  <a:pos x="552" y="441"/>
                </a:cxn>
                <a:cxn ang="0">
                  <a:pos x="732" y="612"/>
                </a:cxn>
                <a:cxn ang="0">
                  <a:pos x="996" y="903"/>
                </a:cxn>
                <a:cxn ang="0">
                  <a:pos x="1230" y="1212"/>
                </a:cxn>
                <a:cxn ang="0">
                  <a:pos x="1400" y="1482"/>
                </a:cxn>
                <a:cxn ang="0">
                  <a:pos x="1548" y="1761"/>
                </a:cxn>
                <a:cxn ang="0">
                  <a:pos x="1665" y="2040"/>
                </a:cxn>
                <a:cxn ang="0">
                  <a:pos x="1751" y="2295"/>
                </a:cxn>
                <a:cxn ang="0">
                  <a:pos x="1809" y="2511"/>
                </a:cxn>
                <a:cxn ang="0">
                  <a:pos x="1863" y="2778"/>
                </a:cxn>
                <a:cxn ang="0">
                  <a:pos x="1890" y="3012"/>
                </a:cxn>
                <a:cxn ang="0">
                  <a:pos x="1905" y="3312"/>
                </a:cxn>
              </a:cxnLst>
              <a:rect l="0" t="0" r="r" b="b"/>
              <a:pathLst>
                <a:path w="2359" h="3314">
                  <a:moveTo>
                    <a:pt x="1905" y="3312"/>
                  </a:moveTo>
                  <a:lnTo>
                    <a:pt x="2358" y="3313"/>
                  </a:lnTo>
                  <a:lnTo>
                    <a:pt x="2358" y="1437"/>
                  </a:lnTo>
                  <a:lnTo>
                    <a:pt x="0" y="0"/>
                  </a:lnTo>
                  <a:lnTo>
                    <a:pt x="201" y="150"/>
                  </a:lnTo>
                  <a:lnTo>
                    <a:pt x="366" y="279"/>
                  </a:lnTo>
                  <a:lnTo>
                    <a:pt x="552" y="441"/>
                  </a:lnTo>
                  <a:lnTo>
                    <a:pt x="732" y="612"/>
                  </a:lnTo>
                  <a:lnTo>
                    <a:pt x="996" y="903"/>
                  </a:lnTo>
                  <a:lnTo>
                    <a:pt x="1230" y="1212"/>
                  </a:lnTo>
                  <a:lnTo>
                    <a:pt x="1400" y="1482"/>
                  </a:lnTo>
                  <a:lnTo>
                    <a:pt x="1548" y="1761"/>
                  </a:lnTo>
                  <a:lnTo>
                    <a:pt x="1665" y="2040"/>
                  </a:lnTo>
                  <a:lnTo>
                    <a:pt x="1751" y="2295"/>
                  </a:lnTo>
                  <a:lnTo>
                    <a:pt x="1809" y="2511"/>
                  </a:lnTo>
                  <a:lnTo>
                    <a:pt x="1863" y="2778"/>
                  </a:lnTo>
                  <a:lnTo>
                    <a:pt x="1890" y="3012"/>
                  </a:lnTo>
                  <a:lnTo>
                    <a:pt x="1905" y="3312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044" name="Arc 4"/>
            <p:cNvSpPr>
              <a:spLocks/>
            </p:cNvSpPr>
            <p:nvPr/>
          </p:nvSpPr>
          <p:spPr bwMode="auto">
            <a:xfrm>
              <a:off x="0" y="1"/>
              <a:ext cx="5298" cy="43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8704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704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-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2DDFFDD4-372C-45D2-94DC-F9E86857470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19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77146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</p:sldLayoutIdLst>
  <p:transition/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94211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19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37" y="1978"/>
                </a:cxn>
                <a:cxn ang="0">
                  <a:pos x="5740" y="3273"/>
                </a:cxn>
                <a:cxn ang="0">
                  <a:pos x="5740" y="3267"/>
                </a:cxn>
                <a:cxn ang="0">
                  <a:pos x="3193" y="1816"/>
                </a:cxn>
                <a:cxn ang="0">
                  <a:pos x="3193" y="1816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12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63" y="1714"/>
                </a:cxn>
                <a:cxn ang="0">
                  <a:pos x="431" y="0"/>
                </a:cxn>
                <a:cxn ang="0">
                  <a:pos x="0" y="0"/>
                </a:cxn>
                <a:cxn ang="0">
                  <a:pos x="3086" y="1786"/>
                </a:cxn>
                <a:cxn ang="0">
                  <a:pos x="5591" y="3243"/>
                </a:cxn>
                <a:cxn ang="0">
                  <a:pos x="5591" y="3237"/>
                </a:cxn>
                <a:cxn ang="0">
                  <a:pos x="3163" y="1714"/>
                </a:cxn>
                <a:cxn ang="0">
                  <a:pos x="3163" y="1714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13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4042" y="192"/>
                </a:cxn>
                <a:cxn ang="0">
                  <a:pos x="4042" y="144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0" y="156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35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692 w 1722"/>
                <a:gd name="T1" fmla="*/ 51 h 66"/>
                <a:gd name="T2" fmla="*/ 1692 w 1722"/>
                <a:gd name="T3" fmla="*/ 45 h 66"/>
                <a:gd name="T4" fmla="*/ 0 w 1722"/>
                <a:gd name="T5" fmla="*/ 0 h 66"/>
                <a:gd name="T6" fmla="*/ 0 w 1722"/>
                <a:gd name="T7" fmla="*/ 33 h 66"/>
                <a:gd name="T8" fmla="*/ 1692 w 1722"/>
                <a:gd name="T9" fmla="*/ 51 h 66"/>
                <a:gd name="T10" fmla="*/ 1692 w 1722"/>
                <a:gd name="T11" fmla="*/ 51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15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9" y="77"/>
                </a:cxn>
                <a:cxn ang="0">
                  <a:pos x="4789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37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60 w 975"/>
                <a:gd name="T1" fmla="*/ 48 h 101"/>
                <a:gd name="T2" fmla="*/ 960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60 w 975"/>
                <a:gd name="T9" fmla="*/ 48 h 101"/>
                <a:gd name="T10" fmla="*/ 960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038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11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11 w 2141"/>
                <a:gd name="T7" fmla="*/ 0 h 198"/>
                <a:gd name="T8" fmla="*/ 2111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18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23" y="42"/>
                </a:cxn>
                <a:cxn ang="0">
                  <a:pos x="3623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0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37 w 2517"/>
                <a:gd name="T1" fmla="*/ 276 h 276"/>
                <a:gd name="T2" fmla="*/ 2472 w 2517"/>
                <a:gd name="T3" fmla="*/ 204 h 276"/>
                <a:gd name="T4" fmla="*/ 2215 w 2517"/>
                <a:gd name="T5" fmla="*/ 0 h 276"/>
                <a:gd name="T6" fmla="*/ 0 w 2517"/>
                <a:gd name="T7" fmla="*/ 276 h 276"/>
                <a:gd name="T8" fmla="*/ 2137 w 2517"/>
                <a:gd name="T9" fmla="*/ 276 h 276"/>
                <a:gd name="T10" fmla="*/ 2137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20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5" y="126"/>
                </a:cxn>
                <a:cxn ang="0">
                  <a:pos x="1405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5" y="126"/>
                </a:cxn>
                <a:cxn ang="0">
                  <a:pos x="1405" y="126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2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14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14 w 729"/>
                <a:gd name="T7" fmla="*/ 240 h 240"/>
                <a:gd name="T8" fmla="*/ 714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22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5" y="1672"/>
                </a:cxn>
                <a:cxn ang="0">
                  <a:pos x="5035" y="1666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4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14 w 729"/>
                <a:gd name="T1" fmla="*/ 318 h 318"/>
                <a:gd name="T2" fmla="*/ 714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14 w 729"/>
                <a:gd name="T9" fmla="*/ 318 h 318"/>
                <a:gd name="T10" fmla="*/ 714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24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5" y="2188"/>
                </a:cxn>
                <a:cxn ang="0">
                  <a:pos x="5035" y="2134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25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5" y="2727"/>
                </a:cxn>
                <a:cxn ang="0">
                  <a:pos x="3163" y="2704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26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8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28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6" y="2680"/>
                </a:cxn>
                <a:cxn ang="0">
                  <a:pos x="3122" y="2590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0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30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7" y="2536"/>
                </a:cxn>
                <a:cxn ang="0">
                  <a:pos x="2517" y="2536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31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8" y="2482"/>
                </a:cxn>
                <a:cxn ang="0">
                  <a:pos x="2200" y="2476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32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4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34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7" y="1043"/>
                </a:cxn>
                <a:cxn ang="0">
                  <a:pos x="574" y="851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35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7"/>
                </a:cxn>
                <a:cxn ang="0">
                  <a:pos x="341" y="653"/>
                </a:cxn>
                <a:cxn ang="0">
                  <a:pos x="144" y="0"/>
                </a:cxn>
                <a:cxn ang="0">
                  <a:pos x="144" y="0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7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297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37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40" y="1864"/>
                </a:cxn>
                <a:cxn ang="0">
                  <a:pos x="5740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9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39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40" y="1337"/>
                </a:cxn>
                <a:cxn ang="0">
                  <a:pos x="5740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0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40" y="414"/>
                </a:cxn>
                <a:cxn ang="0">
                  <a:pos x="5740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1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48" y="3177"/>
                </a:cxn>
                <a:cxn ang="0">
                  <a:pos x="4448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2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28" y="2614"/>
                </a:cxn>
                <a:cxn ang="0">
                  <a:pos x="2428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3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5" y="0"/>
                </a:cxn>
                <a:cxn ang="0">
                  <a:pos x="0" y="0"/>
                </a:cxn>
                <a:cxn ang="0">
                  <a:pos x="1800" y="2464"/>
                </a:cxn>
                <a:cxn ang="0">
                  <a:pos x="1800" y="2248"/>
                </a:cxn>
                <a:cxn ang="0">
                  <a:pos x="1794" y="2248"/>
                </a:cxn>
                <a:cxn ang="0">
                  <a:pos x="485" y="0"/>
                </a:cxn>
                <a:cxn ang="0">
                  <a:pos x="485" y="0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4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2" y="2074"/>
                </a:cxn>
                <a:cxn ang="0">
                  <a:pos x="1232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5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8" y="1936"/>
                </a:cxn>
                <a:cxn ang="0">
                  <a:pos x="1058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6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1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1" y="1487"/>
                </a:cxn>
                <a:cxn ang="0">
                  <a:pos x="771" y="1433"/>
                </a:cxn>
                <a:cxn ang="0">
                  <a:pos x="771" y="1433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3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94248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35" y="1313"/>
                  </a:cxn>
                  <a:cxn ang="0">
                    <a:pos x="3647" y="1235"/>
                  </a:cxn>
                  <a:cxn ang="0">
                    <a:pos x="3659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4249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05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05" y="695"/>
                  </a:cxn>
                  <a:cxn ang="0">
                    <a:pos x="2105" y="665"/>
                  </a:cxn>
                  <a:cxn ang="0">
                    <a:pos x="2105" y="665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94250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4251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4252" name="Rectangle 4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94253" name="Rectangle 4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94254" name="Rectangle 4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85F575E7-2814-4451-9620-2E0F63F95CA9}" type="slidenum">
              <a:rPr lang="en-US">
                <a:solidFill>
                  <a:srgbClr val="FFFFFF"/>
                </a:solidFill>
                <a:latin typeface="Arial" pitchFamily="34" charset="0"/>
              </a:rPr>
              <a:pPr/>
              <a:t>‹#›</a:t>
            </a:fld>
            <a:endParaRPr lang="en-US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48269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itchFamily="2" charset="2"/>
        <a:buBlip>
          <a:blip r:embed="rId13"/>
        </a:buBlip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Blip>
          <a:blip r:embed="rId14"/>
        </a:buBlip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27B963-28DC-4581-99FC-5E33B4660E41}"/>
              </a:ext>
            </a:extLst>
          </p:cNvPr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741AD5-268D-4D12-9BC2-B9CE5366006C}"/>
              </a:ext>
            </a:extLst>
          </p:cNvPr>
          <p:cNvSpPr/>
          <p:nvPr/>
        </p:nvSpPr>
        <p:spPr>
          <a:xfrm>
            <a:off x="0" y="6334125"/>
            <a:ext cx="9144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DED6A-F103-47AB-98B2-13A09CFE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287338"/>
            <a:ext cx="75438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077" name="Text Placeholder 2">
            <a:extLst>
              <a:ext uri="{FF2B5EF4-FFF2-40B4-BE49-F238E27FC236}">
                <a16:creationId xmlns:a16="http://schemas.microsoft.com/office/drawing/2014/main" id="{EF69A309-4511-48ED-9E72-76383882030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22325" y="1846263"/>
            <a:ext cx="75438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EEF4E-1439-4C62-AE34-0A0F37D2D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325" y="6459538"/>
            <a:ext cx="1854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FFFFFF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6144A-9824-43EB-896F-562AEA98C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5425" y="6459538"/>
            <a:ext cx="36163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solidFill>
                  <a:srgbClr val="FFFFFF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6C6FB-57F7-468C-B950-1448101B3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4738" y="6459538"/>
            <a:ext cx="9842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EB17A7-2FE7-4499-9753-A6FC9662DC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B7458-574A-4428-B242-57EFC0CE6933}"/>
              </a:ext>
            </a:extLst>
          </p:cNvPr>
          <p:cNvCxnSpPr/>
          <p:nvPr/>
        </p:nvCxnSpPr>
        <p:spPr>
          <a:xfrm>
            <a:off x="895350" y="1738313"/>
            <a:ext cx="74755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6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anose="020F050202020403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anose="020F050202020403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anose="020F050202020403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anose="020F050202020403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anose="020F050202020403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anose="020F050202020403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anose="020F050202020403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90488" indent="-90488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258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6673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300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1863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94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latin typeface="Arial" charset="0"/>
              </a:defRPr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B27BF782-1ABF-434F-B209-7FDAD5AFBB6B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9223" name="Picture 7" descr="MK Logo.jpg"/>
          <p:cNvPicPr>
            <a:picLocks noChangeAspect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6270625"/>
            <a:ext cx="16192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842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  <p:sldLayoutId id="2147484034" r:id="rId12"/>
    <p:sldLayoutId id="2147484035" r:id="rId13"/>
    <p:sldLayoutId id="2147484036" r:id="rId14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94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latin typeface="Arial" charset="0"/>
              </a:defRPr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  <a:cs typeface="+mn-cs"/>
              </a:rPr>
              <a:t>Chapter 1 — Computer Abstractions and Technology — </a:t>
            </a:r>
            <a:fld id="{B27BF782-1ABF-434F-B209-7FDAD5AFBB6B}" type="slidenum">
              <a:rPr lang="en-AU">
                <a:solidFill>
                  <a:srgbClr val="000000"/>
                </a:solidFill>
                <a:cs typeface="+mn-cs"/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  <a:cs typeface="+mn-cs"/>
            </a:endParaRP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pic>
        <p:nvPicPr>
          <p:cNvPr id="9223" name="Picture 7" descr="MK Logo.jpg"/>
          <p:cNvPicPr>
            <a:picLocks noChangeAspect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6270625"/>
            <a:ext cx="16192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5620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5B8C724-7F1B-4F0D-8A3F-6015B417E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1450" y="123825"/>
            <a:ext cx="88011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B22716B1-D45A-42DE-B30D-A7BC862083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1925" y="923925"/>
            <a:ext cx="8810625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1FDCDDAB-57B0-44D6-AB5A-F6D57A70D9C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72525" y="6534150"/>
            <a:ext cx="23812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800000"/>
                </a:solidFill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C4BF953E-0627-40A4-9125-CFF3181320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573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+mj-lt"/>
          <a:ea typeface="ＭＳ Ｐゴシック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pitchFamily="34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ＭＳ Ｐゴシック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80000"/>
        <a:buFont typeface="Wingdings" panose="05000000000000000000" pitchFamily="2" charset="2"/>
        <a:buChar char="u"/>
        <a:defRPr sz="2800">
          <a:solidFill>
            <a:srgbClr val="0000FF"/>
          </a:solidFill>
          <a:latin typeface="+mn-lt"/>
          <a:ea typeface="ＭＳ Ｐゴシック" pitchFamily="34" charset="-128"/>
          <a:cs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q"/>
        <a:defRPr sz="2400">
          <a:solidFill>
            <a:srgbClr val="800000"/>
          </a:solidFill>
          <a:latin typeface="+mn-lt"/>
          <a:ea typeface="ＭＳ Ｐゴシック" pitchFamily="34" charset="-128"/>
          <a:cs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34" charset="-128"/>
          <a:cs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34" charset="-128"/>
          <a:cs typeface="MS PGothic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AAFAEB1C-6154-46B1-ADCD-1A9B6AD1FF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A089524F-4A9C-4907-AD4B-0344E39ACB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B24303E-E3B2-4E9B-94D7-AFCFB3A8921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4ECABF3-A980-434D-B29E-C303C9B873A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F4A1015-1CFF-4FAD-AC34-9B9CD153330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6BFB8AD-CDE8-4A52-B94B-8E506EF853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339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2">
            <a:extLst>
              <a:ext uri="{FF2B5EF4-FFF2-40B4-BE49-F238E27FC236}">
                <a16:creationId xmlns:a16="http://schemas.microsoft.com/office/drawing/2014/main" id="{7ACF26AF-8B7D-4E0B-BD34-4D1673C49BD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78851" name="Freeform 3">
              <a:extLst>
                <a:ext uri="{FF2B5EF4-FFF2-40B4-BE49-F238E27FC236}">
                  <a16:creationId xmlns:a16="http://schemas.microsoft.com/office/drawing/2014/main" id="{1F2E7D8F-6CE1-49EB-9595-5310AFF641B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19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37" y="1978"/>
                </a:cxn>
                <a:cxn ang="0">
                  <a:pos x="5740" y="3273"/>
                </a:cxn>
                <a:cxn ang="0">
                  <a:pos x="5740" y="3267"/>
                </a:cxn>
                <a:cxn ang="0">
                  <a:pos x="3193" y="1816"/>
                </a:cxn>
                <a:cxn ang="0">
                  <a:pos x="3193" y="1816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52" name="Freeform 4">
              <a:extLst>
                <a:ext uri="{FF2B5EF4-FFF2-40B4-BE49-F238E27FC236}">
                  <a16:creationId xmlns:a16="http://schemas.microsoft.com/office/drawing/2014/main" id="{75B6451D-58DB-4068-AF4A-B4D2A59E137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63" y="1714"/>
                </a:cxn>
                <a:cxn ang="0">
                  <a:pos x="431" y="0"/>
                </a:cxn>
                <a:cxn ang="0">
                  <a:pos x="0" y="0"/>
                </a:cxn>
                <a:cxn ang="0">
                  <a:pos x="3086" y="1786"/>
                </a:cxn>
                <a:cxn ang="0">
                  <a:pos x="5591" y="3243"/>
                </a:cxn>
                <a:cxn ang="0">
                  <a:pos x="5591" y="3237"/>
                </a:cxn>
                <a:cxn ang="0">
                  <a:pos x="3163" y="1714"/>
                </a:cxn>
                <a:cxn ang="0">
                  <a:pos x="3163" y="1714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53" name="Freeform 5">
              <a:extLst>
                <a:ext uri="{FF2B5EF4-FFF2-40B4-BE49-F238E27FC236}">
                  <a16:creationId xmlns:a16="http://schemas.microsoft.com/office/drawing/2014/main" id="{B55EC747-B3AF-4D32-ABF4-0D3AA11EC4D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4042" y="192"/>
                </a:cxn>
                <a:cxn ang="0">
                  <a:pos x="4042" y="144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0" y="156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9467" name="Freeform 6">
              <a:extLst>
                <a:ext uri="{FF2B5EF4-FFF2-40B4-BE49-F238E27FC236}">
                  <a16:creationId xmlns:a16="http://schemas.microsoft.com/office/drawing/2014/main" id="{C55387AB-11FC-4866-B14E-6BF4C888582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678 w 1722"/>
                <a:gd name="T1" fmla="*/ 44 h 66"/>
                <a:gd name="T2" fmla="*/ 1678 w 1722"/>
                <a:gd name="T3" fmla="*/ 38 h 66"/>
                <a:gd name="T4" fmla="*/ 0 w 1722"/>
                <a:gd name="T5" fmla="*/ 0 h 66"/>
                <a:gd name="T6" fmla="*/ 0 w 1722"/>
                <a:gd name="T7" fmla="*/ 33 h 66"/>
                <a:gd name="T8" fmla="*/ 1678 w 1722"/>
                <a:gd name="T9" fmla="*/ 44 h 66"/>
                <a:gd name="T10" fmla="*/ 1678 w 1722"/>
                <a:gd name="T11" fmla="*/ 44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855" name="Freeform 7">
              <a:extLst>
                <a:ext uri="{FF2B5EF4-FFF2-40B4-BE49-F238E27FC236}">
                  <a16:creationId xmlns:a16="http://schemas.microsoft.com/office/drawing/2014/main" id="{E2BCA52B-10EB-4D3F-84D3-B0A4CA12436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9" y="77"/>
                </a:cxn>
                <a:cxn ang="0">
                  <a:pos x="4789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9469" name="Freeform 8">
              <a:extLst>
                <a:ext uri="{FF2B5EF4-FFF2-40B4-BE49-F238E27FC236}">
                  <a16:creationId xmlns:a16="http://schemas.microsoft.com/office/drawing/2014/main" id="{BCA1A75F-6132-418D-A801-FCE4EA72C89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53 w 975"/>
                <a:gd name="T1" fmla="*/ 48 h 101"/>
                <a:gd name="T2" fmla="*/ 953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53 w 975"/>
                <a:gd name="T9" fmla="*/ 48 h 101"/>
                <a:gd name="T10" fmla="*/ 953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470" name="Freeform 9">
              <a:extLst>
                <a:ext uri="{FF2B5EF4-FFF2-40B4-BE49-F238E27FC236}">
                  <a16:creationId xmlns:a16="http://schemas.microsoft.com/office/drawing/2014/main" id="{238EAD71-0427-4C64-9944-A957978BF05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097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097 w 2141"/>
                <a:gd name="T7" fmla="*/ 0 h 198"/>
                <a:gd name="T8" fmla="*/ 2097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858" name="Freeform 10">
              <a:extLst>
                <a:ext uri="{FF2B5EF4-FFF2-40B4-BE49-F238E27FC236}">
                  <a16:creationId xmlns:a16="http://schemas.microsoft.com/office/drawing/2014/main" id="{24ED352F-A635-4363-9F7C-1ECE6BFEF7E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23" y="42"/>
                </a:cxn>
                <a:cxn ang="0">
                  <a:pos x="3623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9472" name="Freeform 11">
              <a:extLst>
                <a:ext uri="{FF2B5EF4-FFF2-40B4-BE49-F238E27FC236}">
                  <a16:creationId xmlns:a16="http://schemas.microsoft.com/office/drawing/2014/main" id="{9D393CAA-342F-4A87-A9A7-6E3BFF58E72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16 w 2517"/>
                <a:gd name="T1" fmla="*/ 276 h 276"/>
                <a:gd name="T2" fmla="*/ 2451 w 2517"/>
                <a:gd name="T3" fmla="*/ 204 h 276"/>
                <a:gd name="T4" fmla="*/ 2194 w 2517"/>
                <a:gd name="T5" fmla="*/ 0 h 276"/>
                <a:gd name="T6" fmla="*/ 0 w 2517"/>
                <a:gd name="T7" fmla="*/ 276 h 276"/>
                <a:gd name="T8" fmla="*/ 2116 w 2517"/>
                <a:gd name="T9" fmla="*/ 276 h 276"/>
                <a:gd name="T10" fmla="*/ 2116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860" name="Freeform 12">
              <a:extLst>
                <a:ext uri="{FF2B5EF4-FFF2-40B4-BE49-F238E27FC236}">
                  <a16:creationId xmlns:a16="http://schemas.microsoft.com/office/drawing/2014/main" id="{6DB50171-1B0F-4A56-9510-12244ADC670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5" y="126"/>
                </a:cxn>
                <a:cxn ang="0">
                  <a:pos x="1405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5" y="126"/>
                </a:cxn>
                <a:cxn ang="0">
                  <a:pos x="1405" y="126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9474" name="Freeform 13">
              <a:extLst>
                <a:ext uri="{FF2B5EF4-FFF2-40B4-BE49-F238E27FC236}">
                  <a16:creationId xmlns:a16="http://schemas.microsoft.com/office/drawing/2014/main" id="{DBF1F468-8DC5-447D-A7EB-728D473DE56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07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07 w 729"/>
                <a:gd name="T7" fmla="*/ 240 h 240"/>
                <a:gd name="T8" fmla="*/ 707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862" name="Freeform 14">
              <a:extLst>
                <a:ext uri="{FF2B5EF4-FFF2-40B4-BE49-F238E27FC236}">
                  <a16:creationId xmlns:a16="http://schemas.microsoft.com/office/drawing/2014/main" id="{F13143C0-4CE1-428B-B5E8-4864D6EBCD1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5" y="1672"/>
                </a:cxn>
                <a:cxn ang="0">
                  <a:pos x="5035" y="1666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9476" name="Freeform 15">
              <a:extLst>
                <a:ext uri="{FF2B5EF4-FFF2-40B4-BE49-F238E27FC236}">
                  <a16:creationId xmlns:a16="http://schemas.microsoft.com/office/drawing/2014/main" id="{11EB4A03-6889-4726-868D-EDE68831B3C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07 w 729"/>
                <a:gd name="T1" fmla="*/ 318 h 318"/>
                <a:gd name="T2" fmla="*/ 707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07 w 729"/>
                <a:gd name="T9" fmla="*/ 318 h 318"/>
                <a:gd name="T10" fmla="*/ 707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864" name="Freeform 16">
              <a:extLst>
                <a:ext uri="{FF2B5EF4-FFF2-40B4-BE49-F238E27FC236}">
                  <a16:creationId xmlns:a16="http://schemas.microsoft.com/office/drawing/2014/main" id="{FD212FA9-4B7E-43B0-90F7-A6A498F9FB9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5" y="2188"/>
                </a:cxn>
                <a:cxn ang="0">
                  <a:pos x="5035" y="2134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65" name="Freeform 17">
              <a:extLst>
                <a:ext uri="{FF2B5EF4-FFF2-40B4-BE49-F238E27FC236}">
                  <a16:creationId xmlns:a16="http://schemas.microsoft.com/office/drawing/2014/main" id="{E57159D9-A549-4DCC-A761-81F20BA013D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5" y="2727"/>
                </a:cxn>
                <a:cxn ang="0">
                  <a:pos x="3163" y="2704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66" name="Freeform 18">
              <a:extLst>
                <a:ext uri="{FF2B5EF4-FFF2-40B4-BE49-F238E27FC236}">
                  <a16:creationId xmlns:a16="http://schemas.microsoft.com/office/drawing/2014/main" id="{70845DA7-A4CE-44F7-9E42-5AD1AEC2865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9480" name="Freeform 19">
              <a:extLst>
                <a:ext uri="{FF2B5EF4-FFF2-40B4-BE49-F238E27FC236}">
                  <a16:creationId xmlns:a16="http://schemas.microsoft.com/office/drawing/2014/main" id="{A5E73F2F-7004-493E-873F-46EE98E3E20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868" name="Freeform 20">
              <a:extLst>
                <a:ext uri="{FF2B5EF4-FFF2-40B4-BE49-F238E27FC236}">
                  <a16:creationId xmlns:a16="http://schemas.microsoft.com/office/drawing/2014/main" id="{0531E8D2-4036-4C2E-832B-D7ADCACD533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6" y="2680"/>
                </a:cxn>
                <a:cxn ang="0">
                  <a:pos x="3122" y="2590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9482" name="Freeform 21">
              <a:extLst>
                <a:ext uri="{FF2B5EF4-FFF2-40B4-BE49-F238E27FC236}">
                  <a16:creationId xmlns:a16="http://schemas.microsoft.com/office/drawing/2014/main" id="{9CB3E867-183F-4AFF-B4AA-98F0475B8AC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870" name="Freeform 22">
              <a:extLst>
                <a:ext uri="{FF2B5EF4-FFF2-40B4-BE49-F238E27FC236}">
                  <a16:creationId xmlns:a16="http://schemas.microsoft.com/office/drawing/2014/main" id="{6D71D541-54A7-409F-BD27-641F256064B7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7" y="2536"/>
                </a:cxn>
                <a:cxn ang="0">
                  <a:pos x="2517" y="2536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71" name="Freeform 23">
              <a:extLst>
                <a:ext uri="{FF2B5EF4-FFF2-40B4-BE49-F238E27FC236}">
                  <a16:creationId xmlns:a16="http://schemas.microsoft.com/office/drawing/2014/main" id="{D054D4E8-45F6-49A1-8656-ED86E29CCD9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8" y="2482"/>
                </a:cxn>
                <a:cxn ang="0">
                  <a:pos x="2200" y="2476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72" name="Freeform 24">
              <a:extLst>
                <a:ext uri="{FF2B5EF4-FFF2-40B4-BE49-F238E27FC236}">
                  <a16:creationId xmlns:a16="http://schemas.microsoft.com/office/drawing/2014/main" id="{0958A1F5-B9E1-4146-A4A6-8D05E13653D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9486" name="Freeform 25">
              <a:extLst>
                <a:ext uri="{FF2B5EF4-FFF2-40B4-BE49-F238E27FC236}">
                  <a16:creationId xmlns:a16="http://schemas.microsoft.com/office/drawing/2014/main" id="{8CD38803-EA9E-40D1-B03B-57CCD814159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874" name="Freeform 26">
              <a:extLst>
                <a:ext uri="{FF2B5EF4-FFF2-40B4-BE49-F238E27FC236}">
                  <a16:creationId xmlns:a16="http://schemas.microsoft.com/office/drawing/2014/main" id="{9E70D581-B647-48C5-B90A-1F4824B742E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7" y="1043"/>
                </a:cxn>
                <a:cxn ang="0">
                  <a:pos x="574" y="851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75" name="Freeform 27">
              <a:extLst>
                <a:ext uri="{FF2B5EF4-FFF2-40B4-BE49-F238E27FC236}">
                  <a16:creationId xmlns:a16="http://schemas.microsoft.com/office/drawing/2014/main" id="{AF577879-5D1A-479B-A238-28C3D11E3D1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7"/>
                </a:cxn>
                <a:cxn ang="0">
                  <a:pos x="341" y="653"/>
                </a:cxn>
                <a:cxn ang="0">
                  <a:pos x="144" y="0"/>
                </a:cxn>
                <a:cxn ang="0">
                  <a:pos x="144" y="0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9489" name="Freeform 28">
              <a:extLst>
                <a:ext uri="{FF2B5EF4-FFF2-40B4-BE49-F238E27FC236}">
                  <a16:creationId xmlns:a16="http://schemas.microsoft.com/office/drawing/2014/main" id="{68D29A93-57AC-45E4-A2B7-FFB975B291C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290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877" name="Freeform 29">
              <a:extLst>
                <a:ext uri="{FF2B5EF4-FFF2-40B4-BE49-F238E27FC236}">
                  <a16:creationId xmlns:a16="http://schemas.microsoft.com/office/drawing/2014/main" id="{CACF0F34-AAB6-4724-8A05-79F426E8AD2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40" y="1864"/>
                </a:cxn>
                <a:cxn ang="0">
                  <a:pos x="5740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9491" name="Freeform 30">
              <a:extLst>
                <a:ext uri="{FF2B5EF4-FFF2-40B4-BE49-F238E27FC236}">
                  <a16:creationId xmlns:a16="http://schemas.microsoft.com/office/drawing/2014/main" id="{3BC40BF9-96EC-477C-92D5-D6E32D321B0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879" name="Freeform 31">
              <a:extLst>
                <a:ext uri="{FF2B5EF4-FFF2-40B4-BE49-F238E27FC236}">
                  <a16:creationId xmlns:a16="http://schemas.microsoft.com/office/drawing/2014/main" id="{3E540CDE-491E-4596-82DE-3CD13C94C20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40" y="1337"/>
                </a:cxn>
                <a:cxn ang="0">
                  <a:pos x="5740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80" name="Freeform 32">
              <a:extLst>
                <a:ext uri="{FF2B5EF4-FFF2-40B4-BE49-F238E27FC236}">
                  <a16:creationId xmlns:a16="http://schemas.microsoft.com/office/drawing/2014/main" id="{3E64B5A0-C055-4C72-A7B1-AB128717B10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40" y="414"/>
                </a:cxn>
                <a:cxn ang="0">
                  <a:pos x="5740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81" name="Freeform 33">
              <a:extLst>
                <a:ext uri="{FF2B5EF4-FFF2-40B4-BE49-F238E27FC236}">
                  <a16:creationId xmlns:a16="http://schemas.microsoft.com/office/drawing/2014/main" id="{CFF9AD76-E662-484F-A2EA-2A28DE228D6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48" y="3177"/>
                </a:cxn>
                <a:cxn ang="0">
                  <a:pos x="4448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82" name="Freeform 34">
              <a:extLst>
                <a:ext uri="{FF2B5EF4-FFF2-40B4-BE49-F238E27FC236}">
                  <a16:creationId xmlns:a16="http://schemas.microsoft.com/office/drawing/2014/main" id="{2B4F0DE5-08C8-4846-A4F3-D599A2C18A2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28" y="2614"/>
                </a:cxn>
                <a:cxn ang="0">
                  <a:pos x="2428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83" name="Freeform 35">
              <a:extLst>
                <a:ext uri="{FF2B5EF4-FFF2-40B4-BE49-F238E27FC236}">
                  <a16:creationId xmlns:a16="http://schemas.microsoft.com/office/drawing/2014/main" id="{0061E6A8-D64C-4DC3-8C96-1D5DEFB7B33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5" y="0"/>
                </a:cxn>
                <a:cxn ang="0">
                  <a:pos x="0" y="0"/>
                </a:cxn>
                <a:cxn ang="0">
                  <a:pos x="1800" y="2464"/>
                </a:cxn>
                <a:cxn ang="0">
                  <a:pos x="1800" y="2248"/>
                </a:cxn>
                <a:cxn ang="0">
                  <a:pos x="1794" y="2248"/>
                </a:cxn>
                <a:cxn ang="0">
                  <a:pos x="485" y="0"/>
                </a:cxn>
                <a:cxn ang="0">
                  <a:pos x="485" y="0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84" name="Freeform 36">
              <a:extLst>
                <a:ext uri="{FF2B5EF4-FFF2-40B4-BE49-F238E27FC236}">
                  <a16:creationId xmlns:a16="http://schemas.microsoft.com/office/drawing/2014/main" id="{6B5E4862-C0A9-4D8D-89FA-4DB62D60021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2" y="2074"/>
                </a:cxn>
                <a:cxn ang="0">
                  <a:pos x="1232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85" name="Freeform 37">
              <a:extLst>
                <a:ext uri="{FF2B5EF4-FFF2-40B4-BE49-F238E27FC236}">
                  <a16:creationId xmlns:a16="http://schemas.microsoft.com/office/drawing/2014/main" id="{528F80D9-0116-4045-8F4C-6A501AA28FB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8" y="1936"/>
                </a:cxn>
                <a:cxn ang="0">
                  <a:pos x="1058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86" name="Freeform 38">
              <a:extLst>
                <a:ext uri="{FF2B5EF4-FFF2-40B4-BE49-F238E27FC236}">
                  <a16:creationId xmlns:a16="http://schemas.microsoft.com/office/drawing/2014/main" id="{8B5BBF03-2FFC-4C94-B30B-0885B7251BB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1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1" y="1487"/>
                </a:cxn>
                <a:cxn ang="0">
                  <a:pos x="771" y="1433"/>
                </a:cxn>
                <a:cxn ang="0">
                  <a:pos x="771" y="1433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grpSp>
          <p:nvGrpSpPr>
            <p:cNvPr id="19500" name="Group 39">
              <a:extLst>
                <a:ext uri="{FF2B5EF4-FFF2-40B4-BE49-F238E27FC236}">
                  <a16:creationId xmlns:a16="http://schemas.microsoft.com/office/drawing/2014/main" id="{4CB61EBE-631A-40C8-A027-CC418900BDA5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78888" name="Freeform 40">
                <a:extLst>
                  <a:ext uri="{FF2B5EF4-FFF2-40B4-BE49-F238E27FC236}">
                    <a16:creationId xmlns:a16="http://schemas.microsoft.com/office/drawing/2014/main" id="{643CC193-59B5-4D60-BD52-DB9FC37C0D7F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35" y="1313"/>
                  </a:cxn>
                  <a:cxn ang="0">
                    <a:pos x="3647" y="1235"/>
                  </a:cxn>
                  <a:cxn ang="0">
                    <a:pos x="3659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cs typeface="Arial" charset="0"/>
                </a:endParaRPr>
              </a:p>
            </p:txBody>
          </p:sp>
          <p:sp>
            <p:nvSpPr>
              <p:cNvPr id="78889" name="Freeform 41">
                <a:extLst>
                  <a:ext uri="{FF2B5EF4-FFF2-40B4-BE49-F238E27FC236}">
                    <a16:creationId xmlns:a16="http://schemas.microsoft.com/office/drawing/2014/main" id="{0969E0E7-4681-47B1-9F63-8A929CAC92C3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05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05" y="695"/>
                  </a:cxn>
                  <a:cxn ang="0">
                    <a:pos x="2105" y="665"/>
                  </a:cxn>
                  <a:cxn ang="0">
                    <a:pos x="2105" y="665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78890" name="Rectangle 42">
            <a:extLst>
              <a:ext uri="{FF2B5EF4-FFF2-40B4-BE49-F238E27FC236}">
                <a16:creationId xmlns:a16="http://schemas.microsoft.com/office/drawing/2014/main" id="{429D2480-D559-4F90-B6F1-04F9B5E6BA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8891" name="Rectangle 43">
            <a:extLst>
              <a:ext uri="{FF2B5EF4-FFF2-40B4-BE49-F238E27FC236}">
                <a16:creationId xmlns:a16="http://schemas.microsoft.com/office/drawing/2014/main" id="{92FDE1A4-5FF6-4634-A214-93A782136B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8892" name="Rectangle 44">
            <a:extLst>
              <a:ext uri="{FF2B5EF4-FFF2-40B4-BE49-F238E27FC236}">
                <a16:creationId xmlns:a16="http://schemas.microsoft.com/office/drawing/2014/main" id="{9063F8F4-C9AB-4206-96DE-0E03E25B3B7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78893" name="Rectangle 45">
            <a:extLst>
              <a:ext uri="{FF2B5EF4-FFF2-40B4-BE49-F238E27FC236}">
                <a16:creationId xmlns:a16="http://schemas.microsoft.com/office/drawing/2014/main" id="{A390D4C6-F5B1-4067-A1BF-4D8631EEB5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78894" name="Rectangle 46">
            <a:extLst>
              <a:ext uri="{FF2B5EF4-FFF2-40B4-BE49-F238E27FC236}">
                <a16:creationId xmlns:a16="http://schemas.microsoft.com/office/drawing/2014/main" id="{BC144BE6-5107-4231-A464-72AA2CA6E81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fld id="{B3C9E0ED-6B07-49E9-82FF-6AB2A012EE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090935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5"/>
        </a:buBlip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6"/>
        </a:buBlip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52A98B-34BC-4D38-B0C1-039A70A9AB6C}"/>
              </a:ext>
            </a:extLst>
          </p:cNvPr>
          <p:cNvSpPr/>
          <p:nvPr/>
        </p:nvSpPr>
        <p:spPr>
          <a:xfrm>
            <a:off x="228600" y="228600"/>
            <a:ext cx="8696325" cy="2468563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099" name="Group 15">
            <a:extLst>
              <a:ext uri="{FF2B5EF4-FFF2-40B4-BE49-F238E27FC236}">
                <a16:creationId xmlns:a16="http://schemas.microsoft.com/office/drawing/2014/main" id="{72454F99-5DA5-45AC-B02A-AA88F832522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1138" y="1679575"/>
            <a:ext cx="8723312" cy="1330325"/>
            <a:chOff x="-3905251" y="4294188"/>
            <a:chExt cx="13027839" cy="1892300"/>
          </a:xfrm>
        </p:grpSpPr>
        <p:sp>
          <p:nvSpPr>
            <p:cNvPr id="4102" name="Freeform 14">
              <a:extLst>
                <a:ext uri="{FF2B5EF4-FFF2-40B4-BE49-F238E27FC236}">
                  <a16:creationId xmlns:a16="http://schemas.microsoft.com/office/drawing/2014/main" id="{D5E7024F-0790-4D9B-945C-D8FB1114B52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810006" y="4499677"/>
              <a:ext cx="4295986" cy="1016152"/>
            </a:xfrm>
            <a:custGeom>
              <a:avLst/>
              <a:gdLst>
                <a:gd name="T0" fmla="*/ 2147483646 w 2706"/>
                <a:gd name="T1" fmla="*/ 0 h 640"/>
                <a:gd name="T2" fmla="*/ 2147483646 w 2706"/>
                <a:gd name="T3" fmla="*/ 0 h 640"/>
                <a:gd name="T4" fmla="*/ 2147483646 w 2706"/>
                <a:gd name="T5" fmla="*/ 2147483646 h 640"/>
                <a:gd name="T6" fmla="*/ 2147483646 w 2706"/>
                <a:gd name="T7" fmla="*/ 2147483646 h 640"/>
                <a:gd name="T8" fmla="*/ 2147483646 w 2706"/>
                <a:gd name="T9" fmla="*/ 2147483646 h 640"/>
                <a:gd name="T10" fmla="*/ 2147483646 w 2706"/>
                <a:gd name="T11" fmla="*/ 2147483646 h 640"/>
                <a:gd name="T12" fmla="*/ 2147483646 w 2706"/>
                <a:gd name="T13" fmla="*/ 2147483646 h 640"/>
                <a:gd name="T14" fmla="*/ 2147483646 w 2706"/>
                <a:gd name="T15" fmla="*/ 2147483646 h 640"/>
                <a:gd name="T16" fmla="*/ 2147483646 w 2706"/>
                <a:gd name="T17" fmla="*/ 2147483646 h 640"/>
                <a:gd name="T18" fmla="*/ 2147483646 w 2706"/>
                <a:gd name="T19" fmla="*/ 2147483646 h 640"/>
                <a:gd name="T20" fmla="*/ 2147483646 w 2706"/>
                <a:gd name="T21" fmla="*/ 2147483646 h 640"/>
                <a:gd name="T22" fmla="*/ 2147483646 w 2706"/>
                <a:gd name="T23" fmla="*/ 2147483646 h 640"/>
                <a:gd name="T24" fmla="*/ 2147483646 w 2706"/>
                <a:gd name="T25" fmla="*/ 2147483646 h 640"/>
                <a:gd name="T26" fmla="*/ 2147483646 w 2706"/>
                <a:gd name="T27" fmla="*/ 2147483646 h 640"/>
                <a:gd name="T28" fmla="*/ 2147483646 w 2706"/>
                <a:gd name="T29" fmla="*/ 2147483646 h 640"/>
                <a:gd name="T30" fmla="*/ 2147483646 w 2706"/>
                <a:gd name="T31" fmla="*/ 2147483646 h 640"/>
                <a:gd name="T32" fmla="*/ 2147483646 w 2706"/>
                <a:gd name="T33" fmla="*/ 2147483646 h 640"/>
                <a:gd name="T34" fmla="*/ 2147483646 w 2706"/>
                <a:gd name="T35" fmla="*/ 2147483646 h 640"/>
                <a:gd name="T36" fmla="*/ 0 w 2706"/>
                <a:gd name="T37" fmla="*/ 2147483646 h 640"/>
                <a:gd name="T38" fmla="*/ 0 w 2706"/>
                <a:gd name="T39" fmla="*/ 2147483646 h 640"/>
                <a:gd name="T40" fmla="*/ 2147483646 w 2706"/>
                <a:gd name="T41" fmla="*/ 2147483646 h 640"/>
                <a:gd name="T42" fmla="*/ 2147483646 w 2706"/>
                <a:gd name="T43" fmla="*/ 2147483646 h 640"/>
                <a:gd name="T44" fmla="*/ 2147483646 w 2706"/>
                <a:gd name="T45" fmla="*/ 2147483646 h 640"/>
                <a:gd name="T46" fmla="*/ 2147483646 w 2706"/>
                <a:gd name="T47" fmla="*/ 2147483646 h 640"/>
                <a:gd name="T48" fmla="*/ 2147483646 w 2706"/>
                <a:gd name="T49" fmla="*/ 2147483646 h 640"/>
                <a:gd name="T50" fmla="*/ 2147483646 w 2706"/>
                <a:gd name="T51" fmla="*/ 2147483646 h 640"/>
                <a:gd name="T52" fmla="*/ 2147483646 w 2706"/>
                <a:gd name="T53" fmla="*/ 2147483646 h 640"/>
                <a:gd name="T54" fmla="*/ 2147483646 w 2706"/>
                <a:gd name="T55" fmla="*/ 2147483646 h 640"/>
                <a:gd name="T56" fmla="*/ 2147483646 w 2706"/>
                <a:gd name="T57" fmla="*/ 2147483646 h 640"/>
                <a:gd name="T58" fmla="*/ 2147483646 w 2706"/>
                <a:gd name="T59" fmla="*/ 2147483646 h 640"/>
                <a:gd name="T60" fmla="*/ 2147483646 w 2706"/>
                <a:gd name="T61" fmla="*/ 2147483646 h 640"/>
                <a:gd name="T62" fmla="*/ 2147483646 w 2706"/>
                <a:gd name="T63" fmla="*/ 2147483646 h 640"/>
                <a:gd name="T64" fmla="*/ 2147483646 w 2706"/>
                <a:gd name="T65" fmla="*/ 2147483646 h 640"/>
                <a:gd name="T66" fmla="*/ 2147483646 w 2706"/>
                <a:gd name="T67" fmla="*/ 2147483646 h 640"/>
                <a:gd name="T68" fmla="*/ 2147483646 w 2706"/>
                <a:gd name="T69" fmla="*/ 2147483646 h 640"/>
                <a:gd name="T70" fmla="*/ 2147483646 w 2706"/>
                <a:gd name="T71" fmla="*/ 2147483646 h 640"/>
                <a:gd name="T72" fmla="*/ 2147483646 w 2706"/>
                <a:gd name="T73" fmla="*/ 2147483646 h 640"/>
                <a:gd name="T74" fmla="*/ 2147483646 w 2706"/>
                <a:gd name="T75" fmla="*/ 2147483646 h 640"/>
                <a:gd name="T76" fmla="*/ 2147483646 w 2706"/>
                <a:gd name="T77" fmla="*/ 2147483646 h 640"/>
                <a:gd name="T78" fmla="*/ 2147483646 w 2706"/>
                <a:gd name="T79" fmla="*/ 2147483646 h 640"/>
                <a:gd name="T80" fmla="*/ 2147483646 w 2706"/>
                <a:gd name="T81" fmla="*/ 2147483646 h 640"/>
                <a:gd name="T82" fmla="*/ 2147483646 w 2706"/>
                <a:gd name="T83" fmla="*/ 2147483646 h 640"/>
                <a:gd name="T84" fmla="*/ 2147483646 w 2706"/>
                <a:gd name="T85" fmla="*/ 2147483646 h 640"/>
                <a:gd name="T86" fmla="*/ 2147483646 w 2706"/>
                <a:gd name="T87" fmla="*/ 2147483646 h 640"/>
                <a:gd name="T88" fmla="*/ 2147483646 w 2706"/>
                <a:gd name="T89" fmla="*/ 2147483646 h 640"/>
                <a:gd name="T90" fmla="*/ 2147483646 w 2706"/>
                <a:gd name="T91" fmla="*/ 2147483646 h 640"/>
                <a:gd name="T92" fmla="*/ 2147483646 w 2706"/>
                <a:gd name="T93" fmla="*/ 2147483646 h 640"/>
                <a:gd name="T94" fmla="*/ 2147483646 w 2706"/>
                <a:gd name="T95" fmla="*/ 2147483646 h 640"/>
                <a:gd name="T96" fmla="*/ 2147483646 w 2706"/>
                <a:gd name="T97" fmla="*/ 2147483646 h 640"/>
                <a:gd name="T98" fmla="*/ 2147483646 w 2706"/>
                <a:gd name="T99" fmla="*/ 2147483646 h 640"/>
                <a:gd name="T100" fmla="*/ 2147483646 w 2706"/>
                <a:gd name="T101" fmla="*/ 2147483646 h 640"/>
                <a:gd name="T102" fmla="*/ 2147483646 w 2706"/>
                <a:gd name="T103" fmla="*/ 2147483646 h 640"/>
                <a:gd name="T104" fmla="*/ 2147483646 w 2706"/>
                <a:gd name="T105" fmla="*/ 2147483646 h 640"/>
                <a:gd name="T106" fmla="*/ 2147483646 w 2706"/>
                <a:gd name="T107" fmla="*/ 0 h 640"/>
                <a:gd name="T108" fmla="*/ 2147483646 w 2706"/>
                <a:gd name="T109" fmla="*/ 0 h 640"/>
                <a:gd name="T110" fmla="*/ 2147483646 w 2706"/>
                <a:gd name="T111" fmla="*/ 0 h 640"/>
                <a:gd name="T112" fmla="*/ 2147483646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3" name="Freeform 18">
              <a:extLst>
                <a:ext uri="{FF2B5EF4-FFF2-40B4-BE49-F238E27FC236}">
                  <a16:creationId xmlns:a16="http://schemas.microsoft.com/office/drawing/2014/main" id="{20438F4F-3092-4885-8D78-805A5DF4D9E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08667" y="4319028"/>
              <a:ext cx="8279020" cy="1208091"/>
            </a:xfrm>
            <a:custGeom>
              <a:avLst/>
              <a:gdLst>
                <a:gd name="T0" fmla="*/ 2147483646 w 5216"/>
                <a:gd name="T1" fmla="*/ 2147483646 h 762"/>
                <a:gd name="T2" fmla="*/ 2147483646 w 5216"/>
                <a:gd name="T3" fmla="*/ 2147483646 h 762"/>
                <a:gd name="T4" fmla="*/ 2147483646 w 5216"/>
                <a:gd name="T5" fmla="*/ 2147483646 h 762"/>
                <a:gd name="T6" fmla="*/ 2147483646 w 5216"/>
                <a:gd name="T7" fmla="*/ 2147483646 h 762"/>
                <a:gd name="T8" fmla="*/ 2147483646 w 5216"/>
                <a:gd name="T9" fmla="*/ 2147483646 h 762"/>
                <a:gd name="T10" fmla="*/ 2147483646 w 5216"/>
                <a:gd name="T11" fmla="*/ 2147483646 h 762"/>
                <a:gd name="T12" fmla="*/ 2147483646 w 5216"/>
                <a:gd name="T13" fmla="*/ 2147483646 h 762"/>
                <a:gd name="T14" fmla="*/ 2147483646 w 5216"/>
                <a:gd name="T15" fmla="*/ 2147483646 h 762"/>
                <a:gd name="T16" fmla="*/ 2147483646 w 5216"/>
                <a:gd name="T17" fmla="*/ 2147483646 h 762"/>
                <a:gd name="T18" fmla="*/ 2147483646 w 5216"/>
                <a:gd name="T19" fmla="*/ 2147483646 h 762"/>
                <a:gd name="T20" fmla="*/ 2147483646 w 5216"/>
                <a:gd name="T21" fmla="*/ 2147483646 h 762"/>
                <a:gd name="T22" fmla="*/ 2147483646 w 5216"/>
                <a:gd name="T23" fmla="*/ 2147483646 h 762"/>
                <a:gd name="T24" fmla="*/ 2147483646 w 5216"/>
                <a:gd name="T25" fmla="*/ 2147483646 h 762"/>
                <a:gd name="T26" fmla="*/ 2147483646 w 5216"/>
                <a:gd name="T27" fmla="*/ 0 h 762"/>
                <a:gd name="T28" fmla="*/ 2147483646 w 5216"/>
                <a:gd name="T29" fmla="*/ 2147483646 h 762"/>
                <a:gd name="T30" fmla="*/ 2147483646 w 5216"/>
                <a:gd name="T31" fmla="*/ 2147483646 h 762"/>
                <a:gd name="T32" fmla="*/ 0 w 5216"/>
                <a:gd name="T33" fmla="*/ 2147483646 h 762"/>
                <a:gd name="T34" fmla="*/ 2147483646 w 5216"/>
                <a:gd name="T35" fmla="*/ 2147483646 h 762"/>
                <a:gd name="T36" fmla="*/ 2147483646 w 5216"/>
                <a:gd name="T37" fmla="*/ 2147483646 h 762"/>
                <a:gd name="T38" fmla="*/ 2147483646 w 5216"/>
                <a:gd name="T39" fmla="*/ 2147483646 h 762"/>
                <a:gd name="T40" fmla="*/ 2147483646 w 5216"/>
                <a:gd name="T41" fmla="*/ 2147483646 h 762"/>
                <a:gd name="T42" fmla="*/ 2147483646 w 5216"/>
                <a:gd name="T43" fmla="*/ 2147483646 h 762"/>
                <a:gd name="T44" fmla="*/ 2147483646 w 5216"/>
                <a:gd name="T45" fmla="*/ 2147483646 h 762"/>
                <a:gd name="T46" fmla="*/ 2147483646 w 5216"/>
                <a:gd name="T47" fmla="*/ 2147483646 h 762"/>
                <a:gd name="T48" fmla="*/ 2147483646 w 5216"/>
                <a:gd name="T49" fmla="*/ 2147483646 h 762"/>
                <a:gd name="T50" fmla="*/ 2147483646 w 5216"/>
                <a:gd name="T51" fmla="*/ 2147483646 h 762"/>
                <a:gd name="T52" fmla="*/ 2147483646 w 5216"/>
                <a:gd name="T53" fmla="*/ 2147483646 h 762"/>
                <a:gd name="T54" fmla="*/ 2147483646 w 5216"/>
                <a:gd name="T55" fmla="*/ 2147483646 h 762"/>
                <a:gd name="T56" fmla="*/ 2147483646 w 5216"/>
                <a:gd name="T57" fmla="*/ 2147483646 h 762"/>
                <a:gd name="T58" fmla="*/ 2147483646 w 5216"/>
                <a:gd name="T59" fmla="*/ 2147483646 h 762"/>
                <a:gd name="T60" fmla="*/ 2147483646 w 5216"/>
                <a:gd name="T61" fmla="*/ 2147483646 h 762"/>
                <a:gd name="T62" fmla="*/ 2147483646 w 5216"/>
                <a:gd name="T63" fmla="*/ 2147483646 h 762"/>
                <a:gd name="T64" fmla="*/ 2147483646 w 5216"/>
                <a:gd name="T65" fmla="*/ 2147483646 h 762"/>
                <a:gd name="T66" fmla="*/ 2147483646 w 5216"/>
                <a:gd name="T67" fmla="*/ 2147483646 h 762"/>
                <a:gd name="T68" fmla="*/ 2147483646 w 5216"/>
                <a:gd name="T69" fmla="*/ 2147483646 h 762"/>
                <a:gd name="T70" fmla="*/ 2147483646 w 5216"/>
                <a:gd name="T71" fmla="*/ 2147483646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4" name="Freeform 22">
              <a:extLst>
                <a:ext uri="{FF2B5EF4-FFF2-40B4-BE49-F238E27FC236}">
                  <a16:creationId xmlns:a16="http://schemas.microsoft.com/office/drawing/2014/main" id="{AF46D2AE-7423-4890-9F79-51A1FDDA36F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286" y="4334834"/>
              <a:ext cx="8165219" cy="1101960"/>
            </a:xfrm>
            <a:custGeom>
              <a:avLst/>
              <a:gdLst>
                <a:gd name="T0" fmla="*/ 0 w 5144"/>
                <a:gd name="T1" fmla="*/ 2147483646 h 694"/>
                <a:gd name="T2" fmla="*/ 0 w 5144"/>
                <a:gd name="T3" fmla="*/ 2147483646 h 694"/>
                <a:gd name="T4" fmla="*/ 2147483646 w 5144"/>
                <a:gd name="T5" fmla="*/ 2147483646 h 694"/>
                <a:gd name="T6" fmla="*/ 2147483646 w 5144"/>
                <a:gd name="T7" fmla="*/ 2147483646 h 694"/>
                <a:gd name="T8" fmla="*/ 2147483646 w 5144"/>
                <a:gd name="T9" fmla="*/ 2147483646 h 694"/>
                <a:gd name="T10" fmla="*/ 2147483646 w 5144"/>
                <a:gd name="T11" fmla="*/ 2147483646 h 694"/>
                <a:gd name="T12" fmla="*/ 2147483646 w 5144"/>
                <a:gd name="T13" fmla="*/ 2147483646 h 694"/>
                <a:gd name="T14" fmla="*/ 2147483646 w 5144"/>
                <a:gd name="T15" fmla="*/ 2147483646 h 694"/>
                <a:gd name="T16" fmla="*/ 2147483646 w 5144"/>
                <a:gd name="T17" fmla="*/ 2147483646 h 694"/>
                <a:gd name="T18" fmla="*/ 2147483646 w 5144"/>
                <a:gd name="T19" fmla="*/ 2147483646 h 694"/>
                <a:gd name="T20" fmla="*/ 2147483646 w 5144"/>
                <a:gd name="T21" fmla="*/ 2147483646 h 694"/>
                <a:gd name="T22" fmla="*/ 2147483646 w 5144"/>
                <a:gd name="T23" fmla="*/ 2147483646 h 694"/>
                <a:gd name="T24" fmla="*/ 2147483646 w 5144"/>
                <a:gd name="T25" fmla="*/ 0 h 694"/>
                <a:gd name="T26" fmla="*/ 2147483646 w 5144"/>
                <a:gd name="T27" fmla="*/ 2147483646 h 694"/>
                <a:gd name="T28" fmla="*/ 2147483646 w 5144"/>
                <a:gd name="T29" fmla="*/ 2147483646 h 694"/>
                <a:gd name="T30" fmla="*/ 2147483646 w 5144"/>
                <a:gd name="T31" fmla="*/ 2147483646 h 694"/>
                <a:gd name="T32" fmla="*/ 2147483646 w 5144"/>
                <a:gd name="T33" fmla="*/ 2147483646 h 694"/>
                <a:gd name="T34" fmla="*/ 2147483646 w 5144"/>
                <a:gd name="T35" fmla="*/ 2147483646 h 694"/>
                <a:gd name="T36" fmla="*/ 2147483646 w 5144"/>
                <a:gd name="T37" fmla="*/ 2147483646 h 694"/>
                <a:gd name="T38" fmla="*/ 2147483646 w 5144"/>
                <a:gd name="T39" fmla="*/ 2147483646 h 694"/>
                <a:gd name="T40" fmla="*/ 2147483646 w 5144"/>
                <a:gd name="T41" fmla="*/ 2147483646 h 694"/>
                <a:gd name="T42" fmla="*/ 2147483646 w 5144"/>
                <a:gd name="T43" fmla="*/ 2147483646 h 694"/>
                <a:gd name="T44" fmla="*/ 2147483646 w 5144"/>
                <a:gd name="T45" fmla="*/ 2147483646 h 694"/>
                <a:gd name="T46" fmla="*/ 2147483646 w 5144"/>
                <a:gd name="T47" fmla="*/ 2147483646 h 694"/>
                <a:gd name="T48" fmla="*/ 2147483646 w 5144"/>
                <a:gd name="T49" fmla="*/ 2147483646 h 694"/>
                <a:gd name="T50" fmla="*/ 2147483646 w 5144"/>
                <a:gd name="T51" fmla="*/ 2147483646 h 694"/>
                <a:gd name="T52" fmla="*/ 2147483646 w 5144"/>
                <a:gd name="T53" fmla="*/ 2147483646 h 694"/>
                <a:gd name="T54" fmla="*/ 2147483646 w 5144"/>
                <a:gd name="T55" fmla="*/ 2147483646 h 694"/>
                <a:gd name="T56" fmla="*/ 2147483646 w 5144"/>
                <a:gd name="T57" fmla="*/ 2147483646 h 694"/>
                <a:gd name="T58" fmla="*/ 2147483646 w 5144"/>
                <a:gd name="T59" fmla="*/ 2147483646 h 694"/>
                <a:gd name="T60" fmla="*/ 2147483646 w 5144"/>
                <a:gd name="T61" fmla="*/ 2147483646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5" name="Freeform 26">
              <a:extLst>
                <a:ext uri="{FF2B5EF4-FFF2-40B4-BE49-F238E27FC236}">
                  <a16:creationId xmlns:a16="http://schemas.microsoft.com/office/drawing/2014/main" id="{A7EF7B52-67EF-4AF2-AE87-2958D24C7DC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155651" y="4316769"/>
              <a:ext cx="4940859" cy="925827"/>
            </a:xfrm>
            <a:custGeom>
              <a:avLst/>
              <a:gdLst>
                <a:gd name="T0" fmla="*/ 0 w 3112"/>
                <a:gd name="T1" fmla="*/ 2147483646 h 584"/>
                <a:gd name="T2" fmla="*/ 0 w 3112"/>
                <a:gd name="T3" fmla="*/ 2147483646 h 584"/>
                <a:gd name="T4" fmla="*/ 2147483646 w 3112"/>
                <a:gd name="T5" fmla="*/ 2147483646 h 584"/>
                <a:gd name="T6" fmla="*/ 2147483646 w 3112"/>
                <a:gd name="T7" fmla="*/ 2147483646 h 584"/>
                <a:gd name="T8" fmla="*/ 2147483646 w 3112"/>
                <a:gd name="T9" fmla="*/ 2147483646 h 584"/>
                <a:gd name="T10" fmla="*/ 2147483646 w 3112"/>
                <a:gd name="T11" fmla="*/ 2147483646 h 584"/>
                <a:gd name="T12" fmla="*/ 2147483646 w 3112"/>
                <a:gd name="T13" fmla="*/ 2147483646 h 584"/>
                <a:gd name="T14" fmla="*/ 2147483646 w 3112"/>
                <a:gd name="T15" fmla="*/ 2147483646 h 584"/>
                <a:gd name="T16" fmla="*/ 2147483646 w 3112"/>
                <a:gd name="T17" fmla="*/ 2147483646 h 584"/>
                <a:gd name="T18" fmla="*/ 2147483646 w 3112"/>
                <a:gd name="T19" fmla="*/ 2147483646 h 584"/>
                <a:gd name="T20" fmla="*/ 2147483646 w 3112"/>
                <a:gd name="T21" fmla="*/ 2147483646 h 584"/>
                <a:gd name="T22" fmla="*/ 2147483646 w 3112"/>
                <a:gd name="T23" fmla="*/ 2147483646 h 584"/>
                <a:gd name="T24" fmla="*/ 2147483646 w 3112"/>
                <a:gd name="T25" fmla="*/ 2147483646 h 584"/>
                <a:gd name="T26" fmla="*/ 2147483646 w 3112"/>
                <a:gd name="T27" fmla="*/ 2147483646 h 584"/>
                <a:gd name="T28" fmla="*/ 2147483646 w 3112"/>
                <a:gd name="T29" fmla="*/ 2147483646 h 584"/>
                <a:gd name="T30" fmla="*/ 2147483646 w 3112"/>
                <a:gd name="T31" fmla="*/ 2147483646 h 584"/>
                <a:gd name="T32" fmla="*/ 2147483646 w 3112"/>
                <a:gd name="T33" fmla="*/ 2147483646 h 584"/>
                <a:gd name="T34" fmla="*/ 2147483646 w 3112"/>
                <a:gd name="T35" fmla="*/ 2147483646 h 584"/>
                <a:gd name="T36" fmla="*/ 2147483646 w 3112"/>
                <a:gd name="T37" fmla="*/ 2147483646 h 584"/>
                <a:gd name="T38" fmla="*/ 2147483646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 useBgFill="1">
          <p:nvSpPr>
            <p:cNvPr id="4106" name="Freeform 10">
              <a:extLst>
                <a:ext uri="{FF2B5EF4-FFF2-40B4-BE49-F238E27FC236}">
                  <a16:creationId xmlns:a16="http://schemas.microsoft.com/office/drawing/2014/main" id="{C0288007-58CE-4D8D-A0D4-5FE7AD11DA2B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>
                <a:gd name="T0" fmla="*/ 2147483646 w 8196"/>
                <a:gd name="T1" fmla="*/ 2147483646 h 1192"/>
                <a:gd name="T2" fmla="*/ 2147483646 w 8196"/>
                <a:gd name="T3" fmla="*/ 2147483646 h 1192"/>
                <a:gd name="T4" fmla="*/ 2147483646 w 8196"/>
                <a:gd name="T5" fmla="*/ 2147483646 h 1192"/>
                <a:gd name="T6" fmla="*/ 2147483646 w 8196"/>
                <a:gd name="T7" fmla="*/ 2147483646 h 1192"/>
                <a:gd name="T8" fmla="*/ 2147483646 w 8196"/>
                <a:gd name="T9" fmla="*/ 2147483646 h 1192"/>
                <a:gd name="T10" fmla="*/ 2147483646 w 8196"/>
                <a:gd name="T11" fmla="*/ 2147483646 h 1192"/>
                <a:gd name="T12" fmla="*/ 2147483646 w 8196"/>
                <a:gd name="T13" fmla="*/ 2147483646 h 1192"/>
                <a:gd name="T14" fmla="*/ 2147483646 w 8196"/>
                <a:gd name="T15" fmla="*/ 2147483646 h 1192"/>
                <a:gd name="T16" fmla="*/ 2147483646 w 8196"/>
                <a:gd name="T17" fmla="*/ 2147483646 h 1192"/>
                <a:gd name="T18" fmla="*/ 2147483646 w 8196"/>
                <a:gd name="T19" fmla="*/ 2147483646 h 1192"/>
                <a:gd name="T20" fmla="*/ 2147483646 w 8196"/>
                <a:gd name="T21" fmla="*/ 2147483646 h 1192"/>
                <a:gd name="T22" fmla="*/ 2147483646 w 8196"/>
                <a:gd name="T23" fmla="*/ 2147483646 h 1192"/>
                <a:gd name="T24" fmla="*/ 2147483646 w 8196"/>
                <a:gd name="T25" fmla="*/ 2147483646 h 1192"/>
                <a:gd name="T26" fmla="*/ 2147483646 w 8196"/>
                <a:gd name="T27" fmla="*/ 2147483646 h 1192"/>
                <a:gd name="T28" fmla="*/ 2147483646 w 8196"/>
                <a:gd name="T29" fmla="*/ 2147483646 h 1192"/>
                <a:gd name="T30" fmla="*/ 2147483646 w 8196"/>
                <a:gd name="T31" fmla="*/ 2147483646 h 1192"/>
                <a:gd name="T32" fmla="*/ 2147483646 w 8196"/>
                <a:gd name="T33" fmla="*/ 2147483646 h 1192"/>
                <a:gd name="T34" fmla="*/ 2147483646 w 8196"/>
                <a:gd name="T35" fmla="*/ 2147483646 h 1192"/>
                <a:gd name="T36" fmla="*/ 2147483646 w 8196"/>
                <a:gd name="T37" fmla="*/ 2147483646 h 1192"/>
                <a:gd name="T38" fmla="*/ 2147483646 w 8196"/>
                <a:gd name="T39" fmla="*/ 2147483646 h 1192"/>
                <a:gd name="T40" fmla="*/ 2147483646 w 8196"/>
                <a:gd name="T41" fmla="*/ 2147483646 h 1192"/>
                <a:gd name="T42" fmla="*/ 2147483646 w 8196"/>
                <a:gd name="T43" fmla="*/ 2147483646 h 1192"/>
                <a:gd name="T44" fmla="*/ 2147483646 w 8196"/>
                <a:gd name="T45" fmla="*/ 0 h 1192"/>
                <a:gd name="T46" fmla="*/ 2147483646 w 8196"/>
                <a:gd name="T47" fmla="*/ 2147483646 h 1192"/>
                <a:gd name="T48" fmla="*/ 2147483646 w 8196"/>
                <a:gd name="T49" fmla="*/ 2147483646 h 1192"/>
                <a:gd name="T50" fmla="*/ 2147483646 w 8196"/>
                <a:gd name="T51" fmla="*/ 2147483646 h 1192"/>
                <a:gd name="T52" fmla="*/ 2147483646 w 8196"/>
                <a:gd name="T53" fmla="*/ 2147483646 h 1192"/>
                <a:gd name="T54" fmla="*/ 2147483646 w 8196"/>
                <a:gd name="T55" fmla="*/ 2147483646 h 1192"/>
                <a:gd name="T56" fmla="*/ 2147483646 w 8196"/>
                <a:gd name="T57" fmla="*/ 2147483646 h 1192"/>
                <a:gd name="T58" fmla="*/ 2147483646 w 8196"/>
                <a:gd name="T59" fmla="*/ 2147483646 h 1192"/>
                <a:gd name="T60" fmla="*/ 2147483646 w 8196"/>
                <a:gd name="T61" fmla="*/ 2147483646 h 1192"/>
                <a:gd name="T62" fmla="*/ 0 w 8196"/>
                <a:gd name="T63" fmla="*/ 2147483646 h 1192"/>
                <a:gd name="T64" fmla="*/ 2147483646 w 8196"/>
                <a:gd name="T65" fmla="*/ 2147483646 h 1192"/>
                <a:gd name="T66" fmla="*/ 2147483646 w 8196"/>
                <a:gd name="T67" fmla="*/ 2147483646 h 1192"/>
                <a:gd name="T68" fmla="*/ 2147483646 w 8196"/>
                <a:gd name="T69" fmla="*/ 2147483646 h 1192"/>
                <a:gd name="T70" fmla="*/ 2147483646 w 8196"/>
                <a:gd name="T71" fmla="*/ 2147483646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100" name="Title Placeholder 1">
            <a:extLst>
              <a:ext uri="{FF2B5EF4-FFF2-40B4-BE49-F238E27FC236}">
                <a16:creationId xmlns:a16="http://schemas.microsoft.com/office/drawing/2014/main" id="{DC878E64-EBFE-4914-9301-8DD6D205F57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38138"/>
            <a:ext cx="8229600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101" name="Text Placeholder 2">
            <a:extLst>
              <a:ext uri="{FF2B5EF4-FFF2-40B4-BE49-F238E27FC236}">
                <a16:creationId xmlns:a16="http://schemas.microsoft.com/office/drawing/2014/main" id="{62ABF7A5-26E9-4EE3-A266-67940CA4173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71538" y="2674938"/>
            <a:ext cx="7408862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86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ndar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anose="05050102010706020507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anose="05050102010706020507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anose="05050102010706020507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anose="05050102010706020507" pitchFamily="18" charset="2"/>
        <a:buChar char=""/>
        <a:defRPr kern="1200">
          <a:solidFill>
            <a:schemeClr val="tx2"/>
          </a:solidFill>
          <a:latin typeface="+mn-lt"/>
          <a:ea typeface="+mn-ea"/>
          <a:cs typeface="+mn-cs"/>
        </a:defRPr>
      </a:lvl4pPr>
      <a:lvl5pPr marL="1462088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anose="05050102010706020507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62B0663-B08B-41A8-A373-4C9CE89327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7620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219" name="AutoShape 3">
            <a:extLst>
              <a:ext uri="{FF2B5EF4-FFF2-40B4-BE49-F238E27FC236}">
                <a16:creationId xmlns:a16="http://schemas.microsoft.com/office/drawing/2014/main" id="{6AC016DC-121E-4E86-BFEC-A4F11AE47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143000"/>
            <a:ext cx="8382000" cy="4114800"/>
          </a:xfrm>
          <a:prstGeom prst="roundRect">
            <a:avLst>
              <a:gd name="adj" fmla="val 1247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Line 4">
            <a:extLst>
              <a:ext uri="{FF2B5EF4-FFF2-40B4-BE49-F238E27FC236}">
                <a16:creationId xmlns:a16="http://schemas.microsoft.com/office/drawing/2014/main" id="{7BB33794-F170-4CEC-AFF2-994B6C335B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488" y="838200"/>
            <a:ext cx="845661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D287D13D-CAAB-4F18-9A06-E2F1EBB9C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188" y="6464300"/>
            <a:ext cx="1865312" cy="211138"/>
          </a:xfrm>
          <a:prstGeom prst="rect">
            <a:avLst/>
          </a:prstGeom>
          <a:noFill/>
          <a:ln>
            <a:noFill/>
          </a:ln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800">
                <a:solidFill>
                  <a:srgbClr val="000000"/>
                </a:solidFill>
                <a:latin typeface="Symbol" panose="05050102010706020507" pitchFamily="18" charset="2"/>
              </a:rPr>
              <a:t>Ó</a:t>
            </a:r>
            <a:r>
              <a:rPr lang="en-US" altLang="en-US" sz="800">
                <a:solidFill>
                  <a:srgbClr val="000000"/>
                </a:solidFill>
                <a:latin typeface="Arial" panose="020B0604020202020204" pitchFamily="34" charset="0"/>
              </a:rPr>
              <a:t>1998 Morgan Kaufmann Publishers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311A84A-6C16-4BE0-A362-280429E5B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5988" y="6249988"/>
            <a:ext cx="6064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fld id="{9BEC8C6B-4E82-4F3F-A0B2-84A4FE3D97EC}" type="slidenum">
              <a:rPr lang="en-US" altLang="en-US" sz="2400" smtClean="0">
                <a:solidFill>
                  <a:srgbClr val="000000"/>
                </a:solidFill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06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92A9C59-F678-452D-ACCA-4839DE0F0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1450" y="123825"/>
            <a:ext cx="88011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CD09F989-DD3B-49AB-8D27-8923F0A36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1925" y="923925"/>
            <a:ext cx="8810625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D113BB3F-3890-4B3B-AC40-0A236675B3F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72525" y="6534150"/>
            <a:ext cx="23812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800000"/>
                </a:solidFill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4734F475-9908-46BD-9B13-0457F5C4CF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0107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80000"/>
        <a:buFont typeface="Wingdings" panose="05000000000000000000" pitchFamily="2" charset="2"/>
        <a:buChar char="u"/>
        <a:defRPr sz="2800">
          <a:solidFill>
            <a:srgbClr val="0000FF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q"/>
        <a:defRPr sz="2400">
          <a:solidFill>
            <a:srgbClr val="800000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541E4B01-0A1E-46B6-AB54-9E278BE59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F03DA0A-7F1D-4F0B-8F0E-90A356528F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id="{3A95A88D-169D-4260-8217-AAC39F267F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294917" name="Rectangle 5">
            <a:extLst>
              <a:ext uri="{FF2B5EF4-FFF2-40B4-BE49-F238E27FC236}">
                <a16:creationId xmlns:a16="http://schemas.microsoft.com/office/drawing/2014/main" id="{46A1E153-14E5-4C34-B264-E93B1967955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F6A665C0-078D-40C7-BDBF-8651DC6EDDBA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  <p:sp>
        <p:nvSpPr>
          <p:cNvPr id="22534" name="Rectangle 7">
            <a:extLst>
              <a:ext uri="{FF2B5EF4-FFF2-40B4-BE49-F238E27FC236}">
                <a16:creationId xmlns:a16="http://schemas.microsoft.com/office/drawing/2014/main" id="{CB06B4C9-45A2-497B-AFDB-2895A026C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21511" name="Picture 7" descr="MK Logo.jpg">
            <a:extLst>
              <a:ext uri="{FF2B5EF4-FFF2-40B4-BE49-F238E27FC236}">
                <a16:creationId xmlns:a16="http://schemas.microsoft.com/office/drawing/2014/main" id="{871DBE81-29F6-4B8E-8FF5-EC9ABC50D59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0625"/>
            <a:ext cx="16192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179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6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24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6.xml"/><Relationship Id="rId1" Type="http://schemas.openxmlformats.org/officeDocument/2006/relationships/themeOverride" Target="../theme/themeOverr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21.jpe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3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100000">
              <a:srgbClr val="FFFFFF"/>
            </a:gs>
            <a:gs pos="100000">
              <a:srgbClr val="3333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2133600"/>
          </a:xfrm>
          <a:solidFill>
            <a:srgbClr val="FFFFCC"/>
          </a:solidFill>
        </p:spPr>
        <p:txBody>
          <a:bodyPr/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IN" sz="3200" b="0" dirty="0">
                <a:solidFill>
                  <a:schemeClr val="bg2"/>
                </a:solidFill>
                <a:effectLst/>
                <a:latin typeface="Calibri"/>
                <a:cs typeface="Calibri"/>
              </a:rPr>
              <a:t>CS 31007                         </a:t>
            </a:r>
            <a:r>
              <a:rPr lang="en-US" sz="3200" b="0" dirty="0">
                <a:solidFill>
                  <a:schemeClr val="bg2"/>
                </a:solidFill>
                <a:effectLst/>
                <a:latin typeface="Calibri"/>
                <a:cs typeface="Calibri"/>
              </a:rPr>
              <a:t>Autumn 2021</a:t>
            </a:r>
            <a:r>
              <a:rPr lang="en-IN" sz="3200" b="0" dirty="0">
                <a:solidFill>
                  <a:schemeClr val="bg2"/>
                </a:solidFill>
                <a:effectLst/>
                <a:latin typeface="Calibri"/>
                <a:cs typeface="Calibri"/>
              </a:rPr>
              <a:t> </a:t>
            </a:r>
            <a:r>
              <a:rPr lang="en-IN" sz="3200" b="1" dirty="0">
                <a:solidFill>
                  <a:schemeClr val="bg2"/>
                </a:solidFill>
                <a:effectLst/>
                <a:latin typeface="Calibri"/>
                <a:cs typeface="Calibri"/>
              </a:rPr>
              <a:t>                </a:t>
            </a:r>
            <a:br>
              <a:rPr lang="en-IN" sz="3600" b="1" dirty="0">
                <a:solidFill>
                  <a:schemeClr val="bg2"/>
                </a:solidFill>
                <a:effectLst/>
                <a:latin typeface="Calibri"/>
                <a:cs typeface="Calibri"/>
              </a:rPr>
            </a:br>
            <a:r>
              <a:rPr lang="en-IN" sz="3200" b="1" dirty="0">
                <a:solidFill>
                  <a:schemeClr val="bg2"/>
                </a:solidFill>
                <a:effectLst/>
                <a:latin typeface="Calibri"/>
                <a:cs typeface="Calibri"/>
              </a:rPr>
              <a:t>COMPUTER ORGANIZATION AND ARCHITECTURE</a:t>
            </a:r>
            <a:endParaRPr lang="en-IN" sz="3600" b="1" dirty="0">
              <a:solidFill>
                <a:schemeClr val="bg2"/>
              </a:solidFill>
              <a:effectLst/>
              <a:latin typeface="Calibri"/>
              <a:cs typeface="Times New Roman"/>
            </a:endParaRPr>
          </a:p>
        </p:txBody>
      </p:sp>
      <p:sp>
        <p:nvSpPr>
          <p:cNvPr id="299012" name="Text Box 1028"/>
          <p:cNvSpPr txBox="1">
            <a:spLocks noChangeArrowheads="1"/>
          </p:cNvSpPr>
          <p:nvPr/>
        </p:nvSpPr>
        <p:spPr bwMode="auto">
          <a:xfrm>
            <a:off x="4953000" y="3200400"/>
            <a:ext cx="4343400" cy="1141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99013" name="Line 1029"/>
          <p:cNvSpPr>
            <a:spLocks noChangeShapeType="1"/>
          </p:cNvSpPr>
          <p:nvPr/>
        </p:nvSpPr>
        <p:spPr bwMode="auto">
          <a:xfrm>
            <a:off x="0" y="5686926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99015" name="Line 1031"/>
          <p:cNvSpPr>
            <a:spLocks noChangeShapeType="1"/>
          </p:cNvSpPr>
          <p:nvPr/>
        </p:nvSpPr>
        <p:spPr bwMode="auto">
          <a:xfrm>
            <a:off x="0" y="2133600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99016" name="Text Box 1032"/>
          <p:cNvSpPr txBox="1">
            <a:spLocks noChangeArrowheads="1"/>
          </p:cNvSpPr>
          <p:nvPr/>
        </p:nvSpPr>
        <p:spPr bwMode="auto">
          <a:xfrm>
            <a:off x="0" y="5715000"/>
            <a:ext cx="9144000" cy="107721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/>
                <a:ea typeface="Times New Roman"/>
                <a:cs typeface="Times New Roman"/>
              </a:rPr>
              <a:t>Indian Institute of Technology Kharagpur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/>
              <a:ea typeface="Times New Roman"/>
              <a:cs typeface="Times New Roman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/>
                <a:ea typeface="+mn-ea"/>
                <a:cs typeface="Times New Roman"/>
              </a:rPr>
              <a:t>Computer Science and Engineering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/>
              <a:ea typeface="+mn-ea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477631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Instructors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	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Rajat </a:t>
            </a:r>
            <a:r>
              <a:rPr kumimoji="0" lang="en-I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Subhra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Chakraborty (</a:t>
            </a:r>
            <a:r>
              <a:rPr kumimoji="0" lang="en-IN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RSC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)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Bhargab B. Bhattacharya 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BBB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Lecture #4: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Hardware-Software Interface: Instruction Set Architecture (ISA)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16 August 2021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                    	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179969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2411413"/>
            <a:ext cx="9144000" cy="3684587"/>
            <a:chOff x="0" y="2362200"/>
            <a:chExt cx="9144000" cy="3684587"/>
          </a:xfrm>
        </p:grpSpPr>
        <p:grpSp>
          <p:nvGrpSpPr>
            <p:cNvPr id="2" name="Group 2"/>
            <p:cNvGrpSpPr>
              <a:grpSpLocks/>
            </p:cNvGrpSpPr>
            <p:nvPr/>
          </p:nvGrpSpPr>
          <p:grpSpPr bwMode="auto">
            <a:xfrm>
              <a:off x="0" y="2514600"/>
              <a:ext cx="4913313" cy="3532187"/>
              <a:chOff x="1378" y="1170"/>
              <a:chExt cx="2965" cy="1967"/>
            </a:xfrm>
          </p:grpSpPr>
          <p:sp>
            <p:nvSpPr>
              <p:cNvPr id="37898" name="Oval 3"/>
              <p:cNvSpPr>
                <a:spLocks noChangeArrowheads="1"/>
              </p:cNvSpPr>
              <p:nvPr/>
            </p:nvSpPr>
            <p:spPr bwMode="auto">
              <a:xfrm>
                <a:off x="1378" y="1170"/>
                <a:ext cx="2965" cy="1967"/>
              </a:xfrm>
              <a:prstGeom prst="ellipse">
                <a:avLst/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7899" name="Rectangle 4"/>
              <p:cNvSpPr>
                <a:spLocks noChangeArrowheads="1"/>
              </p:cNvSpPr>
              <p:nvPr/>
            </p:nvSpPr>
            <p:spPr bwMode="auto">
              <a:xfrm>
                <a:off x="2114" y="1261"/>
                <a:ext cx="1502" cy="22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Arial" pitchFamily="34" charset="0"/>
                  </a:rPr>
                  <a:t>Application Software</a:t>
                </a:r>
              </a:p>
            </p:txBody>
          </p:sp>
        </p:grpSp>
        <p:sp>
          <p:nvSpPr>
            <p:cNvPr id="25" name="AutoShape 3"/>
            <p:cNvSpPr>
              <a:spLocks noChangeArrowheads="1"/>
            </p:cNvSpPr>
            <p:nvPr/>
          </p:nvSpPr>
          <p:spPr bwMode="auto">
            <a:xfrm>
              <a:off x="4918075" y="2765425"/>
              <a:ext cx="4225925" cy="403225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marL="0" marR="0" lvl="0" indent="0" algn="ctr" defTabSz="820738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Algorithms</a:t>
              </a:r>
            </a:p>
          </p:txBody>
        </p:sp>
        <p:sp>
          <p:nvSpPr>
            <p:cNvPr id="26" name="AutoShape 5"/>
            <p:cNvSpPr>
              <a:spLocks noChangeArrowheads="1"/>
            </p:cNvSpPr>
            <p:nvPr/>
          </p:nvSpPr>
          <p:spPr bwMode="auto">
            <a:xfrm>
              <a:off x="4918075" y="2362200"/>
              <a:ext cx="4217988" cy="403225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marL="0" marR="0" lvl="0" indent="0" algn="ctr" defTabSz="820738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Applications</a:t>
              </a:r>
            </a:p>
          </p:txBody>
        </p:sp>
      </p:grpSp>
      <p:sp>
        <p:nvSpPr>
          <p:cNvPr id="344069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System Hierarchy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4918075" y="3975100"/>
            <a:ext cx="4225925" cy="471487"/>
          </a:xfrm>
          <a:prstGeom prst="roundRect">
            <a:avLst>
              <a:gd name="adj" fmla="val 16667"/>
            </a:avLst>
          </a:prstGeom>
          <a:solidFill>
            <a:srgbClr val="FF006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Instruction Set Architecture (ISA)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09600" y="3124200"/>
            <a:ext cx="8534400" cy="2311400"/>
            <a:chOff x="609600" y="3124200"/>
            <a:chExt cx="8534400" cy="231140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609600" y="3124200"/>
              <a:ext cx="3508375" cy="2311400"/>
              <a:chOff x="1872" y="1440"/>
              <a:chExt cx="2210" cy="1456"/>
            </a:xfrm>
          </p:grpSpPr>
          <p:sp>
            <p:nvSpPr>
              <p:cNvPr id="37896" name="Oval 7"/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2180" cy="145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FF99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7897" name="Text Box 8"/>
              <p:cNvSpPr txBox="1">
                <a:spLocks noChangeArrowheads="1"/>
              </p:cNvSpPr>
              <p:nvPr/>
            </p:nvSpPr>
            <p:spPr bwMode="auto">
              <a:xfrm>
                <a:off x="2112" y="1632"/>
                <a:ext cx="1970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Arial" pitchFamily="34" charset="0"/>
                  </a:rPr>
                  <a:t>System Software</a:t>
                </a:r>
              </a:p>
            </p:txBody>
          </p:sp>
        </p:grpSp>
        <p:sp>
          <p:nvSpPr>
            <p:cNvPr id="16" name="AutoShape 7"/>
            <p:cNvSpPr>
              <a:spLocks noChangeArrowheads="1"/>
            </p:cNvSpPr>
            <p:nvPr/>
          </p:nvSpPr>
          <p:spPr bwMode="auto">
            <a:xfrm>
              <a:off x="4918075" y="3571875"/>
              <a:ext cx="4214813" cy="403225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marL="0" marR="0" lvl="0" indent="0" algn="ctr" defTabSz="8207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Operating Systems, Compilers</a:t>
              </a:r>
            </a:p>
          </p:txBody>
        </p:sp>
        <p:sp>
          <p:nvSpPr>
            <p:cNvPr id="27" name="AutoShape 10"/>
            <p:cNvSpPr>
              <a:spLocks noChangeArrowheads="1"/>
            </p:cNvSpPr>
            <p:nvPr/>
          </p:nvSpPr>
          <p:spPr bwMode="auto">
            <a:xfrm>
              <a:off x="4918075" y="3168650"/>
              <a:ext cx="4225925" cy="40322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marL="0" marR="0" lvl="0" indent="0" algn="ctr" defTabSz="820738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Programming Language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6800" y="4114800"/>
            <a:ext cx="8077200" cy="2516187"/>
            <a:chOff x="1066800" y="4119563"/>
            <a:chExt cx="8077200" cy="2516187"/>
          </a:xfrm>
        </p:grpSpPr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1066800" y="4119563"/>
              <a:ext cx="5638800" cy="2511425"/>
              <a:chOff x="1968" y="1983"/>
              <a:chExt cx="3552" cy="1582"/>
            </a:xfrm>
          </p:grpSpPr>
          <p:sp>
            <p:nvSpPr>
              <p:cNvPr id="37894" name="Oval 10"/>
              <p:cNvSpPr>
                <a:spLocks noChangeArrowheads="1"/>
              </p:cNvSpPr>
              <p:nvPr/>
            </p:nvSpPr>
            <p:spPr bwMode="auto">
              <a:xfrm>
                <a:off x="1968" y="1983"/>
                <a:ext cx="1632" cy="849"/>
              </a:xfrm>
              <a:prstGeom prst="ellipse">
                <a:avLst/>
              </a:prstGeom>
              <a:solidFill>
                <a:srgbClr val="0066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Arial" pitchFamily="34" charset="0"/>
                  </a:rPr>
                  <a:t>Bare Machine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Arial" pitchFamily="34" charset="0"/>
                  </a:rPr>
                  <a:t>(Hardware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Arial" pitchFamily="34" charset="0"/>
                  </a:rPr>
                  <a:t>)</a:t>
                </a:r>
              </a:p>
            </p:txBody>
          </p:sp>
          <p:sp>
            <p:nvSpPr>
              <p:cNvPr id="37895" name="Text Box 11"/>
              <p:cNvSpPr txBox="1">
                <a:spLocks noChangeArrowheads="1"/>
              </p:cNvSpPr>
              <p:nvPr/>
            </p:nvSpPr>
            <p:spPr bwMode="auto">
              <a:xfrm>
                <a:off x="2468" y="3334"/>
                <a:ext cx="3052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3" name="AutoShape 4"/>
            <p:cNvSpPr>
              <a:spLocks noChangeArrowheads="1"/>
            </p:cNvSpPr>
            <p:nvPr/>
          </p:nvSpPr>
          <p:spPr bwMode="auto">
            <a:xfrm>
              <a:off x="4918075" y="4849812"/>
              <a:ext cx="4225925" cy="39211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marL="0" marR="0" lvl="0" indent="0" algn="ctr" defTabSz="8207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Gates/Register-Transfer Level (RTL)</a:t>
              </a:r>
            </a:p>
          </p:txBody>
        </p:sp>
        <p:sp>
          <p:nvSpPr>
            <p:cNvPr id="17" name="AutoShape 8"/>
            <p:cNvSpPr>
              <a:spLocks noChangeArrowheads="1"/>
            </p:cNvSpPr>
            <p:nvPr/>
          </p:nvSpPr>
          <p:spPr bwMode="auto">
            <a:xfrm>
              <a:off x="4918075" y="4446587"/>
              <a:ext cx="4225925" cy="40322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marL="0" marR="0" lvl="0" indent="0" algn="ctr" defTabSz="8207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Microarchitecture</a:t>
              </a:r>
            </a:p>
          </p:txBody>
        </p:sp>
        <p:sp>
          <p:nvSpPr>
            <p:cNvPr id="18" name="AutoShape 9"/>
            <p:cNvSpPr>
              <a:spLocks noChangeArrowheads="1"/>
            </p:cNvSpPr>
            <p:nvPr/>
          </p:nvSpPr>
          <p:spPr bwMode="auto">
            <a:xfrm>
              <a:off x="4918075" y="5661025"/>
              <a:ext cx="4225925" cy="45878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marL="0" marR="0" lvl="0" indent="0" algn="ctr" defTabSz="8207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Devices - Transistors</a:t>
              </a:r>
            </a:p>
          </p:txBody>
        </p:sp>
        <p:sp>
          <p:nvSpPr>
            <p:cNvPr id="21" name="AutoShape 12"/>
            <p:cNvSpPr>
              <a:spLocks noChangeArrowheads="1"/>
            </p:cNvSpPr>
            <p:nvPr/>
          </p:nvSpPr>
          <p:spPr bwMode="auto">
            <a:xfrm>
              <a:off x="4918075" y="6176963"/>
              <a:ext cx="4225925" cy="45878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marL="0" marR="0" lvl="0" indent="0" algn="ctr" defTabSz="8207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Physics</a:t>
              </a:r>
            </a:p>
          </p:txBody>
        </p:sp>
        <p:sp>
          <p:nvSpPr>
            <p:cNvPr id="20" name="AutoShape 11"/>
            <p:cNvSpPr>
              <a:spLocks noChangeArrowheads="1"/>
            </p:cNvSpPr>
            <p:nvPr/>
          </p:nvSpPr>
          <p:spPr bwMode="auto">
            <a:xfrm>
              <a:off x="4918075" y="5257800"/>
              <a:ext cx="4225925" cy="39211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marL="0" marR="0" lvl="0" indent="0" algn="ctr" defTabSz="8207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Circuits – Gates, Flip-flops</a:t>
              </a:r>
            </a:p>
          </p:txBody>
        </p:sp>
      </p:grpSp>
      <p:sp>
        <p:nvSpPr>
          <p:cNvPr id="28" name="Oval 27"/>
          <p:cNvSpPr/>
          <p:nvPr/>
        </p:nvSpPr>
        <p:spPr bwMode="auto">
          <a:xfrm>
            <a:off x="1029345" y="4114800"/>
            <a:ext cx="2667000" cy="13716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2190750" y="1824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2124075" y="1190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53" name="Rectangle 4"/>
          <p:cNvSpPr>
            <a:spLocks noChangeArrowheads="1"/>
          </p:cNvSpPr>
          <p:nvPr/>
        </p:nvSpPr>
        <p:spPr bwMode="auto">
          <a:xfrm>
            <a:off x="1828800" y="819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2052638" y="4048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304800"/>
            <a:ext cx="8610600" cy="52322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Computer Organization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versus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Computer Architecture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900" y="55626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" pitchFamily="18"/>
                <a:ea typeface="+mn-ea"/>
                <a:cs typeface="Arial" pitchFamily="34" charset="0"/>
              </a:rPr>
              <a:t>Computer Organization (bottom-up view)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" pitchFamily="18"/>
                <a:ea typeface="+mn-ea"/>
                <a:cs typeface="Arial" pitchFamily="34" charset="0"/>
              </a:rPr>
              <a:t>The actual implementation of components in hardware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90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" pitchFamily="18"/>
                <a:ea typeface="+mn-ea"/>
                <a:cs typeface="Arial" pitchFamily="34" charset="0"/>
              </a:rPr>
              <a:t>Computer Architecture (top-down view)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" pitchFamily="18"/>
                <a:ea typeface="+mn-ea"/>
                <a:cs typeface="Arial" pitchFamily="34" charset="0"/>
              </a:rPr>
              <a:t>The view of a computer as perceived by software designers</a:t>
            </a:r>
          </a:p>
        </p:txBody>
      </p:sp>
      <p:grpSp>
        <p:nvGrpSpPr>
          <p:cNvPr id="12" name="Group 51"/>
          <p:cNvGrpSpPr>
            <a:grpSpLocks/>
          </p:cNvGrpSpPr>
          <p:nvPr/>
        </p:nvGrpSpPr>
        <p:grpSpPr bwMode="auto">
          <a:xfrm>
            <a:off x="2203450" y="1987550"/>
            <a:ext cx="6692900" cy="3575050"/>
            <a:chOff x="1301750" y="1454150"/>
            <a:chExt cx="6692900" cy="3575050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301750" y="2825750"/>
              <a:ext cx="6692900" cy="444500"/>
            </a:xfrm>
            <a:prstGeom prst="rect">
              <a:avLst/>
            </a:prstGeom>
            <a:pattFill prst="horzBrick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4" name="Oval 4"/>
            <p:cNvSpPr>
              <a:spLocks noChangeArrowheads="1"/>
            </p:cNvSpPr>
            <p:nvPr/>
          </p:nvSpPr>
          <p:spPr bwMode="auto">
            <a:xfrm>
              <a:off x="3740150" y="1454150"/>
              <a:ext cx="368300" cy="29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5" name="Line 5"/>
            <p:cNvSpPr>
              <a:spLocks noChangeShapeType="1"/>
            </p:cNvSpPr>
            <p:nvPr/>
          </p:nvSpPr>
          <p:spPr bwMode="auto">
            <a:xfrm flipH="1">
              <a:off x="3886200" y="1752600"/>
              <a:ext cx="762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3886200" y="2362200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4114800" y="2362200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>
              <a:off x="4114800" y="2667000"/>
              <a:ext cx="76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9" name="Line 9"/>
            <p:cNvSpPr>
              <a:spLocks noChangeShapeType="1"/>
            </p:cNvSpPr>
            <p:nvPr/>
          </p:nvSpPr>
          <p:spPr bwMode="auto">
            <a:xfrm flipH="1">
              <a:off x="3733800" y="2362200"/>
              <a:ext cx="1524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0" name="Line 10"/>
            <p:cNvSpPr>
              <a:spLocks noChangeShapeType="1"/>
            </p:cNvSpPr>
            <p:nvPr/>
          </p:nvSpPr>
          <p:spPr bwMode="auto">
            <a:xfrm flipH="1">
              <a:off x="3505200" y="2743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1" name="Line 11"/>
            <p:cNvSpPr>
              <a:spLocks noChangeShapeType="1"/>
            </p:cNvSpPr>
            <p:nvPr/>
          </p:nvSpPr>
          <p:spPr bwMode="auto">
            <a:xfrm>
              <a:off x="3962400" y="1981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 flipV="1">
              <a:off x="4191000" y="19812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3886200" y="1905000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4" name="Line 14"/>
            <p:cNvSpPr>
              <a:spLocks noChangeShapeType="1"/>
            </p:cNvSpPr>
            <p:nvPr/>
          </p:nvSpPr>
          <p:spPr bwMode="auto">
            <a:xfrm flipV="1">
              <a:off x="4114800" y="17526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5111750" y="1530350"/>
              <a:ext cx="368300" cy="29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6" name="Line 16"/>
            <p:cNvSpPr>
              <a:spLocks noChangeShapeType="1"/>
            </p:cNvSpPr>
            <p:nvPr/>
          </p:nvSpPr>
          <p:spPr bwMode="auto">
            <a:xfrm>
              <a:off x="5334000" y="1828800"/>
              <a:ext cx="7620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7" name="Line 17"/>
            <p:cNvSpPr>
              <a:spLocks noChangeShapeType="1"/>
            </p:cNvSpPr>
            <p:nvPr/>
          </p:nvSpPr>
          <p:spPr bwMode="auto">
            <a:xfrm flipH="1">
              <a:off x="5105400" y="2438400"/>
              <a:ext cx="3048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8" name="Line 18"/>
            <p:cNvSpPr>
              <a:spLocks noChangeShapeType="1"/>
            </p:cNvSpPr>
            <p:nvPr/>
          </p:nvSpPr>
          <p:spPr bwMode="auto">
            <a:xfrm>
              <a:off x="5105400" y="2667000"/>
              <a:ext cx="1524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5410200" y="2438400"/>
              <a:ext cx="3048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0" name="Line 20"/>
            <p:cNvSpPr>
              <a:spLocks noChangeShapeType="1"/>
            </p:cNvSpPr>
            <p:nvPr/>
          </p:nvSpPr>
          <p:spPr bwMode="auto">
            <a:xfrm flipV="1">
              <a:off x="5715000" y="25146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1" name="Line 21"/>
            <p:cNvSpPr>
              <a:spLocks noChangeShapeType="1"/>
            </p:cNvSpPr>
            <p:nvPr/>
          </p:nvSpPr>
          <p:spPr bwMode="auto">
            <a:xfrm>
              <a:off x="5943600" y="25146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2" name="Line 22"/>
            <p:cNvSpPr>
              <a:spLocks noChangeShapeType="1"/>
            </p:cNvSpPr>
            <p:nvPr/>
          </p:nvSpPr>
          <p:spPr bwMode="auto">
            <a:xfrm flipH="1">
              <a:off x="5181600" y="2057400"/>
              <a:ext cx="1524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3" name="Line 23"/>
            <p:cNvSpPr>
              <a:spLocks noChangeShapeType="1"/>
            </p:cNvSpPr>
            <p:nvPr/>
          </p:nvSpPr>
          <p:spPr bwMode="auto">
            <a:xfrm flipH="1" flipV="1">
              <a:off x="4953000" y="2209800"/>
              <a:ext cx="2286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4" name="Line 24"/>
            <p:cNvSpPr>
              <a:spLocks noChangeShapeType="1"/>
            </p:cNvSpPr>
            <p:nvPr/>
          </p:nvSpPr>
          <p:spPr bwMode="auto">
            <a:xfrm flipH="1">
              <a:off x="5029200" y="1981200"/>
              <a:ext cx="30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" name="Line 25"/>
            <p:cNvSpPr>
              <a:spLocks noChangeShapeType="1"/>
            </p:cNvSpPr>
            <p:nvPr/>
          </p:nvSpPr>
          <p:spPr bwMode="auto">
            <a:xfrm flipH="1" flipV="1">
              <a:off x="4800600" y="18288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6" name="Line 26"/>
            <p:cNvSpPr>
              <a:spLocks noChangeShapeType="1"/>
            </p:cNvSpPr>
            <p:nvPr/>
          </p:nvSpPr>
          <p:spPr bwMode="auto">
            <a:xfrm flipV="1">
              <a:off x="5181600" y="16764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7" name="Line 27"/>
            <p:cNvSpPr>
              <a:spLocks noChangeShapeType="1"/>
            </p:cNvSpPr>
            <p:nvPr/>
          </p:nvSpPr>
          <p:spPr bwMode="auto">
            <a:xfrm flipH="1" flipV="1">
              <a:off x="3886200" y="16002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auto">
            <a:xfrm>
              <a:off x="4216400" y="3378200"/>
              <a:ext cx="635000" cy="48260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9" name="Line 29"/>
            <p:cNvSpPr>
              <a:spLocks noChangeShapeType="1"/>
            </p:cNvSpPr>
            <p:nvPr/>
          </p:nvSpPr>
          <p:spPr bwMode="auto">
            <a:xfrm flipV="1">
              <a:off x="4419600" y="36576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0" name="Line 30"/>
            <p:cNvSpPr>
              <a:spLocks noChangeShapeType="1"/>
            </p:cNvSpPr>
            <p:nvPr/>
          </p:nvSpPr>
          <p:spPr bwMode="auto">
            <a:xfrm>
              <a:off x="4495800" y="3657600"/>
              <a:ext cx="762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1" name="Line 31"/>
            <p:cNvSpPr>
              <a:spLocks noChangeShapeType="1"/>
            </p:cNvSpPr>
            <p:nvPr/>
          </p:nvSpPr>
          <p:spPr bwMode="auto">
            <a:xfrm>
              <a:off x="4572000" y="36576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2" name="Line 32"/>
            <p:cNvSpPr>
              <a:spLocks noChangeShapeType="1"/>
            </p:cNvSpPr>
            <p:nvPr/>
          </p:nvSpPr>
          <p:spPr bwMode="auto">
            <a:xfrm>
              <a:off x="4572000" y="3505200"/>
              <a:ext cx="1524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3" name="Line 33"/>
            <p:cNvSpPr>
              <a:spLocks noChangeShapeType="1"/>
            </p:cNvSpPr>
            <p:nvPr/>
          </p:nvSpPr>
          <p:spPr bwMode="auto">
            <a:xfrm flipH="1">
              <a:off x="4343400" y="3505200"/>
              <a:ext cx="762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4" name="Line 34"/>
            <p:cNvSpPr>
              <a:spLocks noChangeShapeType="1"/>
            </p:cNvSpPr>
            <p:nvPr/>
          </p:nvSpPr>
          <p:spPr bwMode="auto">
            <a:xfrm flipV="1">
              <a:off x="3886200" y="4953000"/>
              <a:ext cx="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5" name="Line 35"/>
            <p:cNvSpPr>
              <a:spLocks noChangeShapeType="1"/>
            </p:cNvSpPr>
            <p:nvPr/>
          </p:nvSpPr>
          <p:spPr bwMode="auto">
            <a:xfrm>
              <a:off x="4572000" y="3886200"/>
              <a:ext cx="0" cy="6096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6" name="Line 36"/>
            <p:cNvSpPr>
              <a:spLocks noChangeShapeType="1"/>
            </p:cNvSpPr>
            <p:nvPr/>
          </p:nvSpPr>
          <p:spPr bwMode="auto">
            <a:xfrm>
              <a:off x="4572000" y="4495800"/>
              <a:ext cx="3810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7" name="Line 37"/>
            <p:cNvSpPr>
              <a:spLocks noChangeShapeType="1"/>
            </p:cNvSpPr>
            <p:nvPr/>
          </p:nvSpPr>
          <p:spPr bwMode="auto">
            <a:xfrm>
              <a:off x="4953000" y="4495800"/>
              <a:ext cx="152400" cy="457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8" name="Line 38"/>
            <p:cNvSpPr>
              <a:spLocks noChangeShapeType="1"/>
            </p:cNvSpPr>
            <p:nvPr/>
          </p:nvSpPr>
          <p:spPr bwMode="auto">
            <a:xfrm flipV="1">
              <a:off x="5105400" y="48768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9" name="Line 39"/>
            <p:cNvSpPr>
              <a:spLocks noChangeShapeType="1"/>
            </p:cNvSpPr>
            <p:nvPr/>
          </p:nvSpPr>
          <p:spPr bwMode="auto">
            <a:xfrm flipH="1">
              <a:off x="4191000" y="4495800"/>
              <a:ext cx="3810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0" name="Line 40"/>
            <p:cNvSpPr>
              <a:spLocks noChangeShapeType="1"/>
            </p:cNvSpPr>
            <p:nvPr/>
          </p:nvSpPr>
          <p:spPr bwMode="auto">
            <a:xfrm flipH="1">
              <a:off x="4038600" y="4572000"/>
              <a:ext cx="152400" cy="457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1" name="Line 41"/>
            <p:cNvSpPr>
              <a:spLocks noChangeShapeType="1"/>
            </p:cNvSpPr>
            <p:nvPr/>
          </p:nvSpPr>
          <p:spPr bwMode="auto">
            <a:xfrm flipH="1">
              <a:off x="3886200" y="5029200"/>
              <a:ext cx="1524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2" name="Line 42"/>
            <p:cNvSpPr>
              <a:spLocks noChangeShapeType="1"/>
            </p:cNvSpPr>
            <p:nvPr/>
          </p:nvSpPr>
          <p:spPr bwMode="auto">
            <a:xfrm>
              <a:off x="4572000" y="3886200"/>
              <a:ext cx="5334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3" name="Line 43"/>
            <p:cNvSpPr>
              <a:spLocks noChangeShapeType="1"/>
            </p:cNvSpPr>
            <p:nvPr/>
          </p:nvSpPr>
          <p:spPr bwMode="auto">
            <a:xfrm flipV="1">
              <a:off x="5105400" y="3276600"/>
              <a:ext cx="381000" cy="685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4" name="Line 44"/>
            <p:cNvSpPr>
              <a:spLocks noChangeShapeType="1"/>
            </p:cNvSpPr>
            <p:nvPr/>
          </p:nvSpPr>
          <p:spPr bwMode="auto">
            <a:xfrm>
              <a:off x="5486400" y="3276600"/>
              <a:ext cx="2286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5" name="Line 45"/>
            <p:cNvSpPr>
              <a:spLocks noChangeShapeType="1"/>
            </p:cNvSpPr>
            <p:nvPr/>
          </p:nvSpPr>
          <p:spPr bwMode="auto">
            <a:xfrm flipH="1">
              <a:off x="4114800" y="3962400"/>
              <a:ext cx="457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6" name="Line 46"/>
            <p:cNvSpPr>
              <a:spLocks noChangeShapeType="1"/>
            </p:cNvSpPr>
            <p:nvPr/>
          </p:nvSpPr>
          <p:spPr bwMode="auto">
            <a:xfrm flipH="1" flipV="1">
              <a:off x="3581400" y="3276600"/>
              <a:ext cx="533400" cy="7620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7" name="Line 47"/>
            <p:cNvSpPr>
              <a:spLocks noChangeShapeType="1"/>
            </p:cNvSpPr>
            <p:nvPr/>
          </p:nvSpPr>
          <p:spPr bwMode="auto">
            <a:xfrm flipH="1">
              <a:off x="3352800" y="3276600"/>
              <a:ext cx="2286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 useBgFill="1">
          <p:nvSpPr>
            <p:cNvPr id="58" name="Rectangle 48"/>
            <p:cNvSpPr>
              <a:spLocks noChangeArrowheads="1"/>
            </p:cNvSpPr>
            <p:nvPr/>
          </p:nvSpPr>
          <p:spPr bwMode="auto">
            <a:xfrm>
              <a:off x="2736850" y="2895600"/>
              <a:ext cx="3889911" cy="306109"/>
            </a:xfrm>
            <a:prstGeom prst="rect">
              <a:avLst/>
            </a:prstGeom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2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 Instruction Set Architecture (ISA)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2190750" y="1824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2124075" y="1190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53" name="Rectangle 4"/>
          <p:cNvSpPr>
            <a:spLocks noChangeArrowheads="1"/>
          </p:cNvSpPr>
          <p:nvPr/>
        </p:nvSpPr>
        <p:spPr bwMode="auto">
          <a:xfrm>
            <a:off x="1828800" y="819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2052638" y="4048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304800"/>
            <a:ext cx="8610600" cy="52322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Computer Organization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versus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Computer Architecture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5486400"/>
            <a:ext cx="472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" pitchFamily="18"/>
                <a:ea typeface="+mn-ea"/>
                <a:cs typeface="Arial" pitchFamily="34" charset="0"/>
              </a:rPr>
              <a:t>Computer Organization: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" pitchFamily="18"/>
                <a:ea typeface="+mn-ea"/>
                <a:cs typeface="Arial" pitchFamily="34" charset="0"/>
              </a:rPr>
              <a:t>The anatomy of a machine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" pitchFamily="18"/>
                <a:ea typeface="+mn-ea"/>
                <a:cs typeface="Arial" pitchFamily="34" charset="0"/>
              </a:rPr>
              <a:t>(structural view)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90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" pitchFamily="18"/>
                <a:ea typeface="+mn-ea"/>
                <a:cs typeface="Arial" pitchFamily="34" charset="0"/>
              </a:rPr>
              <a:t>Computer Architecture: The personality of a machine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" pitchFamily="18"/>
                <a:ea typeface="+mn-ea"/>
                <a:cs typeface="Arial" pitchFamily="34" charset="0"/>
              </a:rPr>
              <a:t>                                      (behavioral view)</a:t>
            </a:r>
          </a:p>
        </p:txBody>
      </p:sp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0" y="1905000"/>
            <a:ext cx="6692900" cy="3575050"/>
            <a:chOff x="1301750" y="1454150"/>
            <a:chExt cx="6692900" cy="3575050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301750" y="2825750"/>
              <a:ext cx="6692900" cy="444500"/>
            </a:xfrm>
            <a:prstGeom prst="rect">
              <a:avLst/>
            </a:prstGeom>
            <a:pattFill prst="horzBrick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4" name="Oval 4"/>
            <p:cNvSpPr>
              <a:spLocks noChangeArrowheads="1"/>
            </p:cNvSpPr>
            <p:nvPr/>
          </p:nvSpPr>
          <p:spPr bwMode="auto">
            <a:xfrm>
              <a:off x="3740150" y="1454150"/>
              <a:ext cx="368300" cy="29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5" name="Line 5"/>
            <p:cNvSpPr>
              <a:spLocks noChangeShapeType="1"/>
            </p:cNvSpPr>
            <p:nvPr/>
          </p:nvSpPr>
          <p:spPr bwMode="auto">
            <a:xfrm flipH="1">
              <a:off x="3886200" y="1752600"/>
              <a:ext cx="762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3886200" y="2362200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4114800" y="2362200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>
              <a:off x="4114800" y="2667000"/>
              <a:ext cx="76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9" name="Line 9"/>
            <p:cNvSpPr>
              <a:spLocks noChangeShapeType="1"/>
            </p:cNvSpPr>
            <p:nvPr/>
          </p:nvSpPr>
          <p:spPr bwMode="auto">
            <a:xfrm flipH="1">
              <a:off x="3733800" y="2362200"/>
              <a:ext cx="1524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0" name="Line 10"/>
            <p:cNvSpPr>
              <a:spLocks noChangeShapeType="1"/>
            </p:cNvSpPr>
            <p:nvPr/>
          </p:nvSpPr>
          <p:spPr bwMode="auto">
            <a:xfrm flipH="1">
              <a:off x="3505200" y="2743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1" name="Line 11"/>
            <p:cNvSpPr>
              <a:spLocks noChangeShapeType="1"/>
            </p:cNvSpPr>
            <p:nvPr/>
          </p:nvSpPr>
          <p:spPr bwMode="auto">
            <a:xfrm>
              <a:off x="3962400" y="1981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 flipV="1">
              <a:off x="4191000" y="19812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3886200" y="1905000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4" name="Line 14"/>
            <p:cNvSpPr>
              <a:spLocks noChangeShapeType="1"/>
            </p:cNvSpPr>
            <p:nvPr/>
          </p:nvSpPr>
          <p:spPr bwMode="auto">
            <a:xfrm flipV="1">
              <a:off x="4114800" y="17526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5111750" y="1530350"/>
              <a:ext cx="368300" cy="29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6" name="Line 16"/>
            <p:cNvSpPr>
              <a:spLocks noChangeShapeType="1"/>
            </p:cNvSpPr>
            <p:nvPr/>
          </p:nvSpPr>
          <p:spPr bwMode="auto">
            <a:xfrm>
              <a:off x="5334000" y="1828800"/>
              <a:ext cx="7620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7" name="Line 17"/>
            <p:cNvSpPr>
              <a:spLocks noChangeShapeType="1"/>
            </p:cNvSpPr>
            <p:nvPr/>
          </p:nvSpPr>
          <p:spPr bwMode="auto">
            <a:xfrm flipH="1">
              <a:off x="5105400" y="2438400"/>
              <a:ext cx="3048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8" name="Line 18"/>
            <p:cNvSpPr>
              <a:spLocks noChangeShapeType="1"/>
            </p:cNvSpPr>
            <p:nvPr/>
          </p:nvSpPr>
          <p:spPr bwMode="auto">
            <a:xfrm>
              <a:off x="5105400" y="2667000"/>
              <a:ext cx="1524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5410200" y="2438400"/>
              <a:ext cx="3048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0" name="Line 20"/>
            <p:cNvSpPr>
              <a:spLocks noChangeShapeType="1"/>
            </p:cNvSpPr>
            <p:nvPr/>
          </p:nvSpPr>
          <p:spPr bwMode="auto">
            <a:xfrm flipV="1">
              <a:off x="5715000" y="25146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1" name="Line 21"/>
            <p:cNvSpPr>
              <a:spLocks noChangeShapeType="1"/>
            </p:cNvSpPr>
            <p:nvPr/>
          </p:nvSpPr>
          <p:spPr bwMode="auto">
            <a:xfrm>
              <a:off x="5943600" y="25146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2" name="Line 22"/>
            <p:cNvSpPr>
              <a:spLocks noChangeShapeType="1"/>
            </p:cNvSpPr>
            <p:nvPr/>
          </p:nvSpPr>
          <p:spPr bwMode="auto">
            <a:xfrm flipH="1">
              <a:off x="5181600" y="2057400"/>
              <a:ext cx="1524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3" name="Line 23"/>
            <p:cNvSpPr>
              <a:spLocks noChangeShapeType="1"/>
            </p:cNvSpPr>
            <p:nvPr/>
          </p:nvSpPr>
          <p:spPr bwMode="auto">
            <a:xfrm flipH="1" flipV="1">
              <a:off x="4953000" y="2209800"/>
              <a:ext cx="2286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4" name="Line 24"/>
            <p:cNvSpPr>
              <a:spLocks noChangeShapeType="1"/>
            </p:cNvSpPr>
            <p:nvPr/>
          </p:nvSpPr>
          <p:spPr bwMode="auto">
            <a:xfrm flipH="1">
              <a:off x="5029200" y="1981200"/>
              <a:ext cx="30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" name="Line 25"/>
            <p:cNvSpPr>
              <a:spLocks noChangeShapeType="1"/>
            </p:cNvSpPr>
            <p:nvPr/>
          </p:nvSpPr>
          <p:spPr bwMode="auto">
            <a:xfrm flipH="1" flipV="1">
              <a:off x="4800600" y="18288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6" name="Line 26"/>
            <p:cNvSpPr>
              <a:spLocks noChangeShapeType="1"/>
            </p:cNvSpPr>
            <p:nvPr/>
          </p:nvSpPr>
          <p:spPr bwMode="auto">
            <a:xfrm flipV="1">
              <a:off x="5181600" y="16764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7" name="Line 27"/>
            <p:cNvSpPr>
              <a:spLocks noChangeShapeType="1"/>
            </p:cNvSpPr>
            <p:nvPr/>
          </p:nvSpPr>
          <p:spPr bwMode="auto">
            <a:xfrm flipH="1" flipV="1">
              <a:off x="3886200" y="16002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auto">
            <a:xfrm>
              <a:off x="4216400" y="3378200"/>
              <a:ext cx="635000" cy="48260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9" name="Line 29"/>
            <p:cNvSpPr>
              <a:spLocks noChangeShapeType="1"/>
            </p:cNvSpPr>
            <p:nvPr/>
          </p:nvSpPr>
          <p:spPr bwMode="auto">
            <a:xfrm flipV="1">
              <a:off x="4419600" y="36576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0" name="Line 30"/>
            <p:cNvSpPr>
              <a:spLocks noChangeShapeType="1"/>
            </p:cNvSpPr>
            <p:nvPr/>
          </p:nvSpPr>
          <p:spPr bwMode="auto">
            <a:xfrm>
              <a:off x="4495800" y="3657600"/>
              <a:ext cx="762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1" name="Line 31"/>
            <p:cNvSpPr>
              <a:spLocks noChangeShapeType="1"/>
            </p:cNvSpPr>
            <p:nvPr/>
          </p:nvSpPr>
          <p:spPr bwMode="auto">
            <a:xfrm>
              <a:off x="4572000" y="36576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2" name="Line 32"/>
            <p:cNvSpPr>
              <a:spLocks noChangeShapeType="1"/>
            </p:cNvSpPr>
            <p:nvPr/>
          </p:nvSpPr>
          <p:spPr bwMode="auto">
            <a:xfrm>
              <a:off x="4572000" y="3505200"/>
              <a:ext cx="1524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3" name="Line 33"/>
            <p:cNvSpPr>
              <a:spLocks noChangeShapeType="1"/>
            </p:cNvSpPr>
            <p:nvPr/>
          </p:nvSpPr>
          <p:spPr bwMode="auto">
            <a:xfrm flipH="1">
              <a:off x="4343400" y="3505200"/>
              <a:ext cx="762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4" name="Line 34"/>
            <p:cNvSpPr>
              <a:spLocks noChangeShapeType="1"/>
            </p:cNvSpPr>
            <p:nvPr/>
          </p:nvSpPr>
          <p:spPr bwMode="auto">
            <a:xfrm flipV="1">
              <a:off x="3886200" y="4953000"/>
              <a:ext cx="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5" name="Line 35"/>
            <p:cNvSpPr>
              <a:spLocks noChangeShapeType="1"/>
            </p:cNvSpPr>
            <p:nvPr/>
          </p:nvSpPr>
          <p:spPr bwMode="auto">
            <a:xfrm>
              <a:off x="4572000" y="3886200"/>
              <a:ext cx="0" cy="6096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6" name="Line 36"/>
            <p:cNvSpPr>
              <a:spLocks noChangeShapeType="1"/>
            </p:cNvSpPr>
            <p:nvPr/>
          </p:nvSpPr>
          <p:spPr bwMode="auto">
            <a:xfrm>
              <a:off x="4572000" y="4495800"/>
              <a:ext cx="3810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7" name="Line 37"/>
            <p:cNvSpPr>
              <a:spLocks noChangeShapeType="1"/>
            </p:cNvSpPr>
            <p:nvPr/>
          </p:nvSpPr>
          <p:spPr bwMode="auto">
            <a:xfrm>
              <a:off x="4953000" y="4495800"/>
              <a:ext cx="152400" cy="457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8" name="Line 38"/>
            <p:cNvSpPr>
              <a:spLocks noChangeShapeType="1"/>
            </p:cNvSpPr>
            <p:nvPr/>
          </p:nvSpPr>
          <p:spPr bwMode="auto">
            <a:xfrm flipV="1">
              <a:off x="5105400" y="48768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9" name="Line 39"/>
            <p:cNvSpPr>
              <a:spLocks noChangeShapeType="1"/>
            </p:cNvSpPr>
            <p:nvPr/>
          </p:nvSpPr>
          <p:spPr bwMode="auto">
            <a:xfrm flipH="1">
              <a:off x="4191000" y="4495800"/>
              <a:ext cx="3810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0" name="Line 40"/>
            <p:cNvSpPr>
              <a:spLocks noChangeShapeType="1"/>
            </p:cNvSpPr>
            <p:nvPr/>
          </p:nvSpPr>
          <p:spPr bwMode="auto">
            <a:xfrm flipH="1">
              <a:off x="4038600" y="4572000"/>
              <a:ext cx="152400" cy="457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1" name="Line 41"/>
            <p:cNvSpPr>
              <a:spLocks noChangeShapeType="1"/>
            </p:cNvSpPr>
            <p:nvPr/>
          </p:nvSpPr>
          <p:spPr bwMode="auto">
            <a:xfrm flipH="1">
              <a:off x="3886200" y="5029200"/>
              <a:ext cx="1524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2" name="Line 42"/>
            <p:cNvSpPr>
              <a:spLocks noChangeShapeType="1"/>
            </p:cNvSpPr>
            <p:nvPr/>
          </p:nvSpPr>
          <p:spPr bwMode="auto">
            <a:xfrm>
              <a:off x="4572000" y="3886200"/>
              <a:ext cx="5334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3" name="Line 43"/>
            <p:cNvSpPr>
              <a:spLocks noChangeShapeType="1"/>
            </p:cNvSpPr>
            <p:nvPr/>
          </p:nvSpPr>
          <p:spPr bwMode="auto">
            <a:xfrm flipV="1">
              <a:off x="5105400" y="3276600"/>
              <a:ext cx="381000" cy="685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4" name="Line 44"/>
            <p:cNvSpPr>
              <a:spLocks noChangeShapeType="1"/>
            </p:cNvSpPr>
            <p:nvPr/>
          </p:nvSpPr>
          <p:spPr bwMode="auto">
            <a:xfrm>
              <a:off x="5486400" y="3276600"/>
              <a:ext cx="2286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5" name="Line 45"/>
            <p:cNvSpPr>
              <a:spLocks noChangeShapeType="1"/>
            </p:cNvSpPr>
            <p:nvPr/>
          </p:nvSpPr>
          <p:spPr bwMode="auto">
            <a:xfrm flipH="1">
              <a:off x="4114800" y="3962400"/>
              <a:ext cx="457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6" name="Line 46"/>
            <p:cNvSpPr>
              <a:spLocks noChangeShapeType="1"/>
            </p:cNvSpPr>
            <p:nvPr/>
          </p:nvSpPr>
          <p:spPr bwMode="auto">
            <a:xfrm flipH="1" flipV="1">
              <a:off x="3581400" y="3276600"/>
              <a:ext cx="533400" cy="7620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7" name="Line 47"/>
            <p:cNvSpPr>
              <a:spLocks noChangeShapeType="1"/>
            </p:cNvSpPr>
            <p:nvPr/>
          </p:nvSpPr>
          <p:spPr bwMode="auto">
            <a:xfrm flipH="1">
              <a:off x="3352800" y="3276600"/>
              <a:ext cx="2286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 useBgFill="1">
          <p:nvSpPr>
            <p:cNvPr id="58" name="Rectangle 48"/>
            <p:cNvSpPr>
              <a:spLocks noChangeArrowheads="1"/>
            </p:cNvSpPr>
            <p:nvPr/>
          </p:nvSpPr>
          <p:spPr bwMode="auto">
            <a:xfrm>
              <a:off x="2736850" y="2895600"/>
              <a:ext cx="3970895" cy="334451"/>
            </a:xfrm>
            <a:prstGeom prst="rect">
              <a:avLst/>
            </a:prstGeom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2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Instruction Set Architecture (ISA)</a:t>
              </a:r>
            </a:p>
          </p:txBody>
        </p:sp>
      </p:grpSp>
      <p:pic>
        <p:nvPicPr>
          <p:cNvPr id="59" name="Picture 58" descr="anatom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0" y="3794632"/>
            <a:ext cx="2804160" cy="3063368"/>
          </a:xfrm>
          <a:prstGeom prst="rect">
            <a:avLst/>
          </a:prstGeom>
        </p:spPr>
      </p:pic>
      <p:pic>
        <p:nvPicPr>
          <p:cNvPr id="60" name="Picture 59" descr="personalit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9800" y="1524000"/>
            <a:ext cx="1981200" cy="1636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835C85-8C9F-4DE2-8220-0407878A832D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Computer Architecture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  <a:buNone/>
              <a:defRPr/>
            </a:pPr>
            <a:endParaRPr lang="en-US" dirty="0"/>
          </a:p>
          <a:p>
            <a:pPr eaLnBrk="1" hangingPunct="1">
              <a:buClr>
                <a:schemeClr val="tx1"/>
              </a:buClr>
              <a:defRPr/>
            </a:pPr>
            <a:r>
              <a:rPr lang="en-US" dirty="0"/>
              <a:t>Architecture is visible to a programmer</a:t>
            </a:r>
          </a:p>
          <a:p>
            <a:pPr lvl="1" eaLnBrk="1" hangingPunct="1">
              <a:defRPr/>
            </a:pPr>
            <a:r>
              <a:rPr lang="en-US" dirty="0"/>
              <a:t>Instruction set</a:t>
            </a:r>
          </a:p>
          <a:p>
            <a:pPr lvl="1" eaLnBrk="1" hangingPunct="1">
              <a:defRPr/>
            </a:pPr>
            <a:r>
              <a:rPr lang="en-US" dirty="0"/>
              <a:t>Registers</a:t>
            </a:r>
          </a:p>
          <a:p>
            <a:pPr lvl="1" eaLnBrk="1" hangingPunct="1">
              <a:defRPr/>
            </a:pPr>
            <a:r>
              <a:rPr lang="en-US" dirty="0"/>
              <a:t>Data representation, addressing modes</a:t>
            </a:r>
          </a:p>
          <a:p>
            <a:pPr lvl="1" eaLnBrk="1" hangingPunct="1">
              <a:defRPr/>
            </a:pPr>
            <a:r>
              <a:rPr lang="en-US" dirty="0"/>
              <a:t>I/O mechanisms</a:t>
            </a:r>
          </a:p>
          <a:p>
            <a:pPr lvl="1" eaLnBrk="1" hangingPunct="1">
              <a:defRPr/>
            </a:pPr>
            <a:r>
              <a:rPr lang="en-US" dirty="0"/>
              <a:t>Virtual view of memory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Computer Organization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FFFFFF"/>
              </a:buClr>
              <a:defRPr/>
            </a:pPr>
            <a:r>
              <a:rPr lang="en-US" dirty="0"/>
              <a:t>Organization is visible to hardware designer</a:t>
            </a:r>
          </a:p>
          <a:p>
            <a:pPr lvl="1" eaLnBrk="1" hangingPunct="1">
              <a:buNone/>
              <a:defRPr/>
            </a:pPr>
            <a:r>
              <a:rPr lang="en-US" dirty="0"/>
              <a:t> </a:t>
            </a:r>
          </a:p>
          <a:p>
            <a:pPr lvl="1" eaLnBrk="1" hangingPunct="1">
              <a:defRPr/>
            </a:pPr>
            <a:r>
              <a:rPr lang="en-US" dirty="0"/>
              <a:t>Hardware implementation of an instruction</a:t>
            </a:r>
          </a:p>
          <a:p>
            <a:pPr lvl="1" eaLnBrk="1" hangingPunct="1">
              <a:defRPr/>
            </a:pPr>
            <a:r>
              <a:rPr lang="en-US" dirty="0"/>
              <a:t>Registers, program counter</a:t>
            </a:r>
          </a:p>
          <a:p>
            <a:pPr lvl="1" eaLnBrk="1" hangingPunct="1">
              <a:defRPr/>
            </a:pPr>
            <a:r>
              <a:rPr lang="en-US" dirty="0"/>
              <a:t>Arithmetic and logical units</a:t>
            </a:r>
          </a:p>
          <a:p>
            <a:pPr lvl="1" eaLnBrk="1" hangingPunct="1">
              <a:defRPr/>
            </a:pPr>
            <a:r>
              <a:rPr lang="en-US" dirty="0"/>
              <a:t>Control logic, internal states</a:t>
            </a:r>
          </a:p>
          <a:p>
            <a:pPr lvl="1" eaLnBrk="1" hangingPunct="1">
              <a:defRPr/>
            </a:pPr>
            <a:r>
              <a:rPr lang="en-US" dirty="0"/>
              <a:t>Pipelining hardware</a:t>
            </a:r>
          </a:p>
          <a:p>
            <a:pPr lvl="1" eaLnBrk="1" hangingPunct="1">
              <a:defRPr/>
            </a:pPr>
            <a:r>
              <a:rPr lang="en-US" dirty="0"/>
              <a:t>Cache and main memory  </a:t>
            </a:r>
          </a:p>
          <a:p>
            <a:pPr lvl="1" eaLnBrk="1" hangingPunct="1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chemeClr val="bg2"/>
                </a:solidFill>
                <a:effectLst/>
              </a:rPr>
              <a:t>Computer Design Approach</a:t>
            </a:r>
            <a:endParaRPr lang="en-IN" sz="3600" dirty="0">
              <a:solidFill>
                <a:schemeClr val="bg2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pPr>
              <a:buNone/>
            </a:pPr>
            <a:r>
              <a:rPr lang="en-US" dirty="0"/>
              <a:t>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ACMU 2008-09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110A0E-C7CD-4535-89CA-0A459DE4C6C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57200" y="3048000"/>
            <a:ext cx="3810000" cy="1066800"/>
          </a:xfrm>
          <a:prstGeom prst="roundRect">
            <a:avLst>
              <a:gd name="adj" fmla="val 16667"/>
            </a:avLst>
          </a:prstGeom>
          <a:solidFill>
            <a:srgbClr val="FF006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Instruction Set Architecture (ISA)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457200" y="1371600"/>
            <a:ext cx="3733800" cy="1066800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System software</a:t>
            </a:r>
          </a:p>
          <a:p>
            <a:pPr marL="0" marR="0" lvl="0" indent="0" algn="ctr" defTabSz="820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(OS,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Compiliers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533400" y="4648200"/>
            <a:ext cx="3886200" cy="1066800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  <a:lumOff val="40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Computer Organization</a:t>
            </a:r>
          </a:p>
        </p:txBody>
      </p:sp>
      <p:sp>
        <p:nvSpPr>
          <p:cNvPr id="9" name="Down Arrow 8"/>
          <p:cNvSpPr/>
          <p:nvPr/>
        </p:nvSpPr>
        <p:spPr bwMode="auto">
          <a:xfrm rot="10800000">
            <a:off x="2209800" y="40386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 rot="10800000">
            <a:off x="2209800" y="23622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" y="5791200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Bottom-up approach: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Hardware first, ISA later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4800600" y="3048000"/>
            <a:ext cx="3810000" cy="1066800"/>
          </a:xfrm>
          <a:prstGeom prst="roundRect">
            <a:avLst>
              <a:gd name="adj" fmla="val 16667"/>
            </a:avLst>
          </a:prstGeom>
          <a:solidFill>
            <a:srgbClr val="FF006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Instruction Set Architecture (ISA)</a:t>
            </a: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4800600" y="1371600"/>
            <a:ext cx="3733800" cy="1066800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System software</a:t>
            </a:r>
          </a:p>
          <a:p>
            <a:pPr marL="0" marR="0" lvl="0" indent="0" algn="ctr" defTabSz="820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(OS,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Compiliers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4876800" y="4648200"/>
            <a:ext cx="3886200" cy="1066800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  <a:lumOff val="40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Computer Organization</a:t>
            </a:r>
          </a:p>
        </p:txBody>
      </p:sp>
      <p:sp>
        <p:nvSpPr>
          <p:cNvPr id="15" name="Down Arrow 14"/>
          <p:cNvSpPr/>
          <p:nvPr/>
        </p:nvSpPr>
        <p:spPr bwMode="auto">
          <a:xfrm>
            <a:off x="6553200" y="41148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 rot="10800000">
            <a:off x="6553200" y="23622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81600" y="5791200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Top-down approach: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ISA first, hardware later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0B01B2-BD5B-44D6-B6B0-8C04AA3F9D90}"/>
              </a:ext>
            </a:extLst>
          </p:cNvPr>
          <p:cNvCxnSpPr>
            <a:cxnSpLocks/>
          </p:cNvCxnSpPr>
          <p:nvPr/>
        </p:nvCxnSpPr>
        <p:spPr bwMode="auto">
          <a:xfrm>
            <a:off x="609600" y="1333500"/>
            <a:ext cx="3352801" cy="44577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383CCF-008B-43EF-89FC-3E5A10B946D9}"/>
              </a:ext>
            </a:extLst>
          </p:cNvPr>
          <p:cNvCxnSpPr>
            <a:cxnSpLocks/>
          </p:cNvCxnSpPr>
          <p:nvPr/>
        </p:nvCxnSpPr>
        <p:spPr bwMode="auto">
          <a:xfrm flipH="1">
            <a:off x="873717" y="1333500"/>
            <a:ext cx="2362200" cy="4419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Spring 2016, Jan 13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ELEC 5200-001/6200-001 Lecture 1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A06E9E-1549-4620-B1D9-01E54E7231B9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chemeClr val="bg2"/>
                </a:solidFill>
                <a:effectLst/>
              </a:rPr>
              <a:t>Instruction Set Architecture (ISA)</a:t>
            </a:r>
            <a:br>
              <a:rPr lang="en-US" sz="3600" dirty="0">
                <a:solidFill>
                  <a:schemeClr val="bg2"/>
                </a:solidFill>
                <a:effectLst/>
              </a:rPr>
            </a:br>
            <a:endParaRPr lang="en-US" sz="3600" dirty="0">
              <a:solidFill>
                <a:schemeClr val="bg2"/>
              </a:solidFill>
              <a:effectLst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2819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chemeClr val="bg2"/>
                </a:solidFill>
              </a:rPr>
              <a:t>A set of assembly language instructions that separates the interface between software and hardware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chemeClr val="bg2"/>
                </a:solidFill>
              </a:rPr>
              <a:t>In top-down design, given an ISA, an appropriate hardware platform is built to support it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chemeClr val="bg2"/>
                </a:solidFill>
              </a:rPr>
              <a:t>Based on ISA, OS and compilers are to be developed accordingly further going up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chemeClr val="bg2"/>
                </a:solidFill>
              </a:rPr>
              <a:t>Once ISA is fixed, software and hardware engineers can work independently </a:t>
            </a:r>
            <a:r>
              <a:rPr lang="en-US" sz="2800" dirty="0">
                <a:solidFill>
                  <a:srgbClr val="FF0066"/>
                </a:solidFill>
              </a:rPr>
              <a:t>(start from the middle!)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chemeClr val="bg2"/>
                </a:solidFill>
              </a:rPr>
              <a:t>ISA is designed to optimize the performance supported by the available hardware technology</a:t>
            </a:r>
            <a:r>
              <a:rPr lang="en-US" sz="28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AFDE43-A2F5-4465-AC56-0A0C964537C8}"/>
              </a:ext>
            </a:extLst>
          </p:cNvPr>
          <p:cNvSpPr/>
          <p:nvPr/>
        </p:nvSpPr>
        <p:spPr>
          <a:xfrm>
            <a:off x="4478068" y="3540516"/>
            <a:ext cx="1249365" cy="8110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effectLst/>
              </a:rPr>
              <a:t>The Hardware of a Computer</a:t>
            </a:r>
            <a:endParaRPr lang="en-IN" dirty="0">
              <a:effectLst/>
            </a:endParaRPr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762000" y="1752600"/>
            <a:ext cx="7497765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322513" y="4583113"/>
            <a:ext cx="5373689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ns"/>
                <a:ea typeface="+mn-ea"/>
                <a:cs typeface="Arial" pitchFamily="34" charset="0"/>
              </a:rPr>
              <a:t>Central Processing Unit (CPU)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762000" y="2177600"/>
            <a:ext cx="7535246" cy="2273300"/>
            <a:chOff x="757857" y="2178158"/>
            <a:chExt cx="7535246" cy="2273300"/>
          </a:xfrm>
        </p:grpSpPr>
        <p:grpSp>
          <p:nvGrpSpPr>
            <p:cNvPr id="44" name="Group 43"/>
            <p:cNvGrpSpPr/>
            <p:nvPr/>
          </p:nvGrpSpPr>
          <p:grpSpPr>
            <a:xfrm>
              <a:off x="757857" y="2178158"/>
              <a:ext cx="7535246" cy="2273300"/>
              <a:chOff x="757857" y="2178158"/>
              <a:chExt cx="7535246" cy="2273300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757857" y="2178158"/>
                <a:ext cx="6328743" cy="2273300"/>
                <a:chOff x="757857" y="2178158"/>
                <a:chExt cx="6328743" cy="2273300"/>
              </a:xfrm>
            </p:grpSpPr>
            <p:sp>
              <p:nvSpPr>
                <p:cNvPr id="8" name="Rectangle 5"/>
                <p:cNvSpPr>
                  <a:spLocks noChangeArrowheads="1"/>
                </p:cNvSpPr>
                <p:nvPr/>
              </p:nvSpPr>
              <p:spPr bwMode="auto">
                <a:xfrm>
                  <a:off x="2810398" y="2178158"/>
                  <a:ext cx="3335339" cy="2273300"/>
                </a:xfrm>
                <a:prstGeom prst="rect">
                  <a:avLst/>
                </a:prstGeom>
                <a:solidFill>
                  <a:srgbClr val="FFE6D5"/>
                </a:solidFill>
                <a:ln w="18" cap="flat">
                  <a:solidFill>
                    <a:srgbClr val="15111D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Arial" pitchFamily="34" charset="0"/>
                    </a:rPr>
                    <a:t> </a:t>
                  </a:r>
                </a:p>
              </p:txBody>
            </p:sp>
            <p:sp>
              <p:nvSpPr>
                <p:cNvPr id="16" name="Freeform 13"/>
                <p:cNvSpPr>
                  <a:spLocks/>
                </p:cNvSpPr>
                <p:nvPr/>
              </p:nvSpPr>
              <p:spPr bwMode="auto">
                <a:xfrm>
                  <a:off x="757857" y="3545735"/>
                  <a:ext cx="1219200" cy="676276"/>
                </a:xfrm>
                <a:custGeom>
                  <a:avLst/>
                  <a:gdLst>
                    <a:gd name="T0" fmla="*/ 13 w 1566"/>
                    <a:gd name="T1" fmla="*/ 0 h 1043"/>
                    <a:gd name="T2" fmla="*/ 1554 w 1566"/>
                    <a:gd name="T3" fmla="*/ 0 h 1043"/>
                    <a:gd name="T4" fmla="*/ 1566 w 1566"/>
                    <a:gd name="T5" fmla="*/ 13 h 1043"/>
                    <a:gd name="T6" fmla="*/ 1566 w 1566"/>
                    <a:gd name="T7" fmla="*/ 1030 h 1043"/>
                    <a:gd name="T8" fmla="*/ 1554 w 1566"/>
                    <a:gd name="T9" fmla="*/ 1043 h 1043"/>
                    <a:gd name="T10" fmla="*/ 13 w 1566"/>
                    <a:gd name="T11" fmla="*/ 1043 h 1043"/>
                    <a:gd name="T12" fmla="*/ 0 w 1566"/>
                    <a:gd name="T13" fmla="*/ 1030 h 1043"/>
                    <a:gd name="T14" fmla="*/ 0 w 1566"/>
                    <a:gd name="T15" fmla="*/ 13 h 1043"/>
                    <a:gd name="T16" fmla="*/ 13 w 1566"/>
                    <a:gd name="T17" fmla="*/ 0 h 10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66" h="1043">
                      <a:moveTo>
                        <a:pt x="13" y="0"/>
                      </a:moveTo>
                      <a:lnTo>
                        <a:pt x="1554" y="0"/>
                      </a:lnTo>
                      <a:cubicBezTo>
                        <a:pt x="1561" y="0"/>
                        <a:pt x="1566" y="5"/>
                        <a:pt x="1566" y="13"/>
                      </a:cubicBezTo>
                      <a:lnTo>
                        <a:pt x="1566" y="1030"/>
                      </a:lnTo>
                      <a:cubicBezTo>
                        <a:pt x="1566" y="1037"/>
                        <a:pt x="1561" y="1043"/>
                        <a:pt x="1554" y="1043"/>
                      </a:cubicBezTo>
                      <a:lnTo>
                        <a:pt x="13" y="1043"/>
                      </a:lnTo>
                      <a:cubicBezTo>
                        <a:pt x="6" y="1043"/>
                        <a:pt x="0" y="1037"/>
                        <a:pt x="0" y="1030"/>
                      </a:cubicBezTo>
                      <a:lnTo>
                        <a:pt x="0" y="13"/>
                      </a:lnTo>
                      <a:cubicBezTo>
                        <a:pt x="0" y="5"/>
                        <a:pt x="6" y="0"/>
                        <a:pt x="13" y="0"/>
                      </a:cubicBezTo>
                      <a:close/>
                    </a:path>
                  </a:pathLst>
                </a:custGeom>
                <a:solidFill>
                  <a:srgbClr val="F4D7E3"/>
                </a:solidFill>
                <a:ln w="11" cap="flat">
                  <a:solidFill>
                    <a:srgbClr val="15111D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Arial" pitchFamily="34" charset="0"/>
                  </a:endParaRPr>
                </a:p>
              </p:txBody>
            </p:sp>
            <p:sp>
              <p:nvSpPr>
                <p:cNvPr id="18" name="Freeform 15"/>
                <p:cNvSpPr>
                  <a:spLocks/>
                </p:cNvSpPr>
                <p:nvPr/>
              </p:nvSpPr>
              <p:spPr bwMode="auto">
                <a:xfrm>
                  <a:off x="6061075" y="3657600"/>
                  <a:ext cx="1025525" cy="261938"/>
                </a:xfrm>
                <a:custGeom>
                  <a:avLst/>
                  <a:gdLst>
                    <a:gd name="T0" fmla="*/ 0 w 1317"/>
                    <a:gd name="T1" fmla="*/ 164 h 337"/>
                    <a:gd name="T2" fmla="*/ 222 w 1317"/>
                    <a:gd name="T3" fmla="*/ 337 h 337"/>
                    <a:gd name="T4" fmla="*/ 222 w 1317"/>
                    <a:gd name="T5" fmla="*/ 250 h 337"/>
                    <a:gd name="T6" fmla="*/ 1082 w 1317"/>
                    <a:gd name="T7" fmla="*/ 250 h 337"/>
                    <a:gd name="T8" fmla="*/ 1082 w 1317"/>
                    <a:gd name="T9" fmla="*/ 337 h 337"/>
                    <a:gd name="T10" fmla="*/ 1317 w 1317"/>
                    <a:gd name="T11" fmla="*/ 171 h 337"/>
                    <a:gd name="T12" fmla="*/ 1098 w 1317"/>
                    <a:gd name="T13" fmla="*/ 16 h 337"/>
                    <a:gd name="T14" fmla="*/ 1098 w 1317"/>
                    <a:gd name="T15" fmla="*/ 94 h 337"/>
                    <a:gd name="T16" fmla="*/ 232 w 1317"/>
                    <a:gd name="T17" fmla="*/ 94 h 337"/>
                    <a:gd name="T18" fmla="*/ 232 w 1317"/>
                    <a:gd name="T19" fmla="*/ 0 h 337"/>
                    <a:gd name="T20" fmla="*/ 0 w 1317"/>
                    <a:gd name="T21" fmla="*/ 164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17" h="337">
                      <a:moveTo>
                        <a:pt x="0" y="164"/>
                      </a:moveTo>
                      <a:lnTo>
                        <a:pt x="222" y="337"/>
                      </a:lnTo>
                      <a:lnTo>
                        <a:pt x="222" y="250"/>
                      </a:lnTo>
                      <a:lnTo>
                        <a:pt x="1082" y="250"/>
                      </a:lnTo>
                      <a:lnTo>
                        <a:pt x="1082" y="337"/>
                      </a:lnTo>
                      <a:lnTo>
                        <a:pt x="1317" y="171"/>
                      </a:lnTo>
                      <a:lnTo>
                        <a:pt x="1098" y="16"/>
                      </a:lnTo>
                      <a:lnTo>
                        <a:pt x="1098" y="94"/>
                      </a:lnTo>
                      <a:lnTo>
                        <a:pt x="232" y="94"/>
                      </a:lnTo>
                      <a:lnTo>
                        <a:pt x="232" y="0"/>
                      </a:lnTo>
                      <a:lnTo>
                        <a:pt x="0" y="164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Arial" pitchFamily="34" charset="0"/>
                  </a:endParaRPr>
                </a:p>
              </p:txBody>
            </p:sp>
          </p:grpSp>
          <p:sp>
            <p:nvSpPr>
              <p:cNvPr id="17" name="Rectangle 14"/>
              <p:cNvSpPr>
                <a:spLocks noChangeArrowheads="1"/>
              </p:cNvSpPr>
              <p:nvPr/>
            </p:nvSpPr>
            <p:spPr bwMode="auto">
              <a:xfrm>
                <a:off x="896143" y="3736975"/>
                <a:ext cx="1316038" cy="322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ans"/>
                    <a:ea typeface="+mn-ea"/>
                    <a:cs typeface="Arial" pitchFamily="34" charset="0"/>
                  </a:rPr>
                  <a:t>I/O devices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1998663" y="3306023"/>
                <a:ext cx="6294440" cy="915988"/>
                <a:chOff x="1998663" y="3306023"/>
                <a:chExt cx="6294440" cy="915988"/>
              </a:xfrm>
            </p:grpSpPr>
            <p:sp>
              <p:nvSpPr>
                <p:cNvPr id="9" name="Rectangle 6"/>
                <p:cNvSpPr>
                  <a:spLocks noChangeArrowheads="1"/>
                </p:cNvSpPr>
                <p:nvPr/>
              </p:nvSpPr>
              <p:spPr bwMode="auto">
                <a:xfrm>
                  <a:off x="7113590" y="3306023"/>
                  <a:ext cx="1179513" cy="915988"/>
                </a:xfrm>
                <a:prstGeom prst="rect">
                  <a:avLst/>
                </a:prstGeom>
                <a:solidFill>
                  <a:srgbClr val="D5F6FF"/>
                </a:solidFill>
                <a:ln w="11" cap="flat">
                  <a:solidFill>
                    <a:srgbClr val="15111D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Arial" pitchFamily="34" charset="0"/>
                  </a:endParaRPr>
                </a:p>
              </p:txBody>
            </p:sp>
            <p:sp>
              <p:nvSpPr>
                <p:cNvPr id="15" name="Rectangle 12"/>
                <p:cNvSpPr>
                  <a:spLocks noChangeArrowheads="1"/>
                </p:cNvSpPr>
                <p:nvPr/>
              </p:nvSpPr>
              <p:spPr bwMode="auto">
                <a:xfrm>
                  <a:off x="7079457" y="3646488"/>
                  <a:ext cx="1168400" cy="336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ans"/>
                      <a:ea typeface="+mn-ea"/>
                      <a:cs typeface="Arial" pitchFamily="34" charset="0"/>
                    </a:rPr>
                    <a:t>  Memory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sp>
              <p:nvSpPr>
                <p:cNvPr id="19" name="Freeform 16"/>
                <p:cNvSpPr>
                  <a:spLocks/>
                </p:cNvSpPr>
                <p:nvPr/>
              </p:nvSpPr>
              <p:spPr bwMode="auto">
                <a:xfrm>
                  <a:off x="1998663" y="3733800"/>
                  <a:ext cx="973137" cy="249238"/>
                </a:xfrm>
                <a:custGeom>
                  <a:avLst/>
                  <a:gdLst>
                    <a:gd name="T0" fmla="*/ 0 w 1083"/>
                    <a:gd name="T1" fmla="*/ 164 h 337"/>
                    <a:gd name="T2" fmla="*/ 183 w 1083"/>
                    <a:gd name="T3" fmla="*/ 337 h 337"/>
                    <a:gd name="T4" fmla="*/ 183 w 1083"/>
                    <a:gd name="T5" fmla="*/ 251 h 337"/>
                    <a:gd name="T6" fmla="*/ 890 w 1083"/>
                    <a:gd name="T7" fmla="*/ 251 h 337"/>
                    <a:gd name="T8" fmla="*/ 890 w 1083"/>
                    <a:gd name="T9" fmla="*/ 337 h 337"/>
                    <a:gd name="T10" fmla="*/ 1083 w 1083"/>
                    <a:gd name="T11" fmla="*/ 171 h 337"/>
                    <a:gd name="T12" fmla="*/ 903 w 1083"/>
                    <a:gd name="T13" fmla="*/ 16 h 337"/>
                    <a:gd name="T14" fmla="*/ 903 w 1083"/>
                    <a:gd name="T15" fmla="*/ 95 h 337"/>
                    <a:gd name="T16" fmla="*/ 191 w 1083"/>
                    <a:gd name="T17" fmla="*/ 95 h 337"/>
                    <a:gd name="T18" fmla="*/ 191 w 1083"/>
                    <a:gd name="T19" fmla="*/ 0 h 337"/>
                    <a:gd name="T20" fmla="*/ 0 w 1083"/>
                    <a:gd name="T21" fmla="*/ 164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83" h="337">
                      <a:moveTo>
                        <a:pt x="0" y="164"/>
                      </a:moveTo>
                      <a:lnTo>
                        <a:pt x="183" y="337"/>
                      </a:lnTo>
                      <a:lnTo>
                        <a:pt x="183" y="251"/>
                      </a:lnTo>
                      <a:lnTo>
                        <a:pt x="890" y="251"/>
                      </a:lnTo>
                      <a:lnTo>
                        <a:pt x="890" y="337"/>
                      </a:lnTo>
                      <a:lnTo>
                        <a:pt x="1083" y="171"/>
                      </a:lnTo>
                      <a:lnTo>
                        <a:pt x="903" y="16"/>
                      </a:lnTo>
                      <a:lnTo>
                        <a:pt x="903" y="95"/>
                      </a:lnTo>
                      <a:lnTo>
                        <a:pt x="191" y="95"/>
                      </a:lnTo>
                      <a:lnTo>
                        <a:pt x="191" y="0"/>
                      </a:lnTo>
                      <a:lnTo>
                        <a:pt x="0" y="164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4542027" y="3563938"/>
              <a:ext cx="1306513" cy="4746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ns"/>
                  <a:ea typeface="+mn-ea"/>
                  <a:cs typeface="Arial" pitchFamily="34" charset="0"/>
                </a:rPr>
                <a:t>Control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566363-71BD-42BE-AE4A-FB871E054AF8}"/>
              </a:ext>
            </a:extLst>
          </p:cNvPr>
          <p:cNvGrpSpPr/>
          <p:nvPr/>
        </p:nvGrpSpPr>
        <p:grpSpPr>
          <a:xfrm>
            <a:off x="4597831" y="2647364"/>
            <a:ext cx="990602" cy="915988"/>
            <a:chOff x="6705600" y="1752600"/>
            <a:chExt cx="990602" cy="915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B4A288-AEEB-4197-9D9E-95EF9418473B}"/>
                </a:ext>
              </a:extLst>
            </p:cNvPr>
            <p:cNvSpPr/>
            <p:nvPr/>
          </p:nvSpPr>
          <p:spPr>
            <a:xfrm>
              <a:off x="6705600" y="1752600"/>
              <a:ext cx="990602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7050882" y="1808163"/>
              <a:ext cx="373372" cy="860425"/>
              <a:chOff x="4960939" y="2732088"/>
              <a:chExt cx="373372" cy="860425"/>
            </a:xfrm>
          </p:grpSpPr>
          <p:sp>
            <p:nvSpPr>
              <p:cNvPr id="14" name="Rectangle 11"/>
              <p:cNvSpPr>
                <a:spLocks noChangeArrowheads="1"/>
              </p:cNvSpPr>
              <p:nvPr/>
            </p:nvSpPr>
            <p:spPr bwMode="auto">
              <a:xfrm>
                <a:off x="4960939" y="2732088"/>
                <a:ext cx="37337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ans"/>
                    <a:ea typeface="+mn-ea"/>
                    <a:cs typeface="Arial" pitchFamily="34" charset="0"/>
                  </a:rPr>
                  <a:t>ALU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5019676" y="3049588"/>
                <a:ext cx="261938" cy="542925"/>
              </a:xfrm>
              <a:custGeom>
                <a:avLst/>
                <a:gdLst>
                  <a:gd name="T0" fmla="*/ 172 w 337"/>
                  <a:gd name="T1" fmla="*/ 0 h 552"/>
                  <a:gd name="T2" fmla="*/ 0 w 337"/>
                  <a:gd name="T3" fmla="*/ 92 h 552"/>
                  <a:gd name="T4" fmla="*/ 87 w 337"/>
                  <a:gd name="T5" fmla="*/ 92 h 552"/>
                  <a:gd name="T6" fmla="*/ 88 w 337"/>
                  <a:gd name="T7" fmla="*/ 453 h 552"/>
                  <a:gd name="T8" fmla="*/ 2 w 337"/>
                  <a:gd name="T9" fmla="*/ 452 h 552"/>
                  <a:gd name="T10" fmla="*/ 168 w 337"/>
                  <a:gd name="T11" fmla="*/ 552 h 552"/>
                  <a:gd name="T12" fmla="*/ 323 w 337"/>
                  <a:gd name="T13" fmla="*/ 462 h 552"/>
                  <a:gd name="T14" fmla="*/ 244 w 337"/>
                  <a:gd name="T15" fmla="*/ 461 h 552"/>
                  <a:gd name="T16" fmla="*/ 243 w 337"/>
                  <a:gd name="T17" fmla="*/ 98 h 552"/>
                  <a:gd name="T18" fmla="*/ 337 w 337"/>
                  <a:gd name="T19" fmla="*/ 99 h 552"/>
                  <a:gd name="T20" fmla="*/ 172 w 337"/>
                  <a:gd name="T21" fmla="*/ 0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552">
                    <a:moveTo>
                      <a:pt x="172" y="0"/>
                    </a:moveTo>
                    <a:lnTo>
                      <a:pt x="0" y="92"/>
                    </a:lnTo>
                    <a:lnTo>
                      <a:pt x="87" y="92"/>
                    </a:lnTo>
                    <a:lnTo>
                      <a:pt x="88" y="453"/>
                    </a:lnTo>
                    <a:lnTo>
                      <a:pt x="2" y="452"/>
                    </a:lnTo>
                    <a:lnTo>
                      <a:pt x="168" y="552"/>
                    </a:lnTo>
                    <a:lnTo>
                      <a:pt x="323" y="462"/>
                    </a:lnTo>
                    <a:lnTo>
                      <a:pt x="244" y="461"/>
                    </a:lnTo>
                    <a:lnTo>
                      <a:pt x="243" y="98"/>
                    </a:lnTo>
                    <a:lnTo>
                      <a:pt x="337" y="99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0000FF"/>
              </a:solidFill>
              <a:ln w="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3011057" y="2210593"/>
            <a:ext cx="1535113" cy="1370013"/>
            <a:chOff x="3009901" y="2198688"/>
            <a:chExt cx="1535113" cy="1370013"/>
          </a:xfrm>
        </p:grpSpPr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3155951" y="2513013"/>
              <a:ext cx="768350" cy="1055688"/>
            </a:xfrm>
            <a:custGeom>
              <a:avLst/>
              <a:gdLst>
                <a:gd name="T0" fmla="*/ 13 w 988"/>
                <a:gd name="T1" fmla="*/ 0 h 1351"/>
                <a:gd name="T2" fmla="*/ 975 w 988"/>
                <a:gd name="T3" fmla="*/ 0 h 1351"/>
                <a:gd name="T4" fmla="*/ 988 w 988"/>
                <a:gd name="T5" fmla="*/ 13 h 1351"/>
                <a:gd name="T6" fmla="*/ 988 w 988"/>
                <a:gd name="T7" fmla="*/ 1338 h 1351"/>
                <a:gd name="T8" fmla="*/ 975 w 988"/>
                <a:gd name="T9" fmla="*/ 1351 h 1351"/>
                <a:gd name="T10" fmla="*/ 13 w 988"/>
                <a:gd name="T11" fmla="*/ 1351 h 1351"/>
                <a:gd name="T12" fmla="*/ 0 w 988"/>
                <a:gd name="T13" fmla="*/ 1338 h 1351"/>
                <a:gd name="T14" fmla="*/ 0 w 988"/>
                <a:gd name="T15" fmla="*/ 13 h 1351"/>
                <a:gd name="T16" fmla="*/ 13 w 988"/>
                <a:gd name="T17" fmla="*/ 0 h 1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8" h="1351">
                  <a:moveTo>
                    <a:pt x="13" y="0"/>
                  </a:moveTo>
                  <a:lnTo>
                    <a:pt x="975" y="0"/>
                  </a:lnTo>
                  <a:cubicBezTo>
                    <a:pt x="982" y="0"/>
                    <a:pt x="988" y="6"/>
                    <a:pt x="988" y="13"/>
                  </a:cubicBezTo>
                  <a:lnTo>
                    <a:pt x="988" y="1338"/>
                  </a:lnTo>
                  <a:cubicBezTo>
                    <a:pt x="988" y="1345"/>
                    <a:pt x="982" y="1351"/>
                    <a:pt x="975" y="1351"/>
                  </a:cubicBezTo>
                  <a:lnTo>
                    <a:pt x="13" y="1351"/>
                  </a:lnTo>
                  <a:cubicBezTo>
                    <a:pt x="6" y="1351"/>
                    <a:pt x="0" y="1345"/>
                    <a:pt x="0" y="1338"/>
                  </a:cubicBezTo>
                  <a:lnTo>
                    <a:pt x="0" y="13"/>
                  </a:lnTo>
                  <a:cubicBezTo>
                    <a:pt x="0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8F2ED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3214688" y="2600325"/>
              <a:ext cx="649288" cy="211138"/>
            </a:xfrm>
            <a:custGeom>
              <a:avLst/>
              <a:gdLst>
                <a:gd name="T0" fmla="*/ 14 w 834"/>
                <a:gd name="T1" fmla="*/ 0 h 270"/>
                <a:gd name="T2" fmla="*/ 820 w 834"/>
                <a:gd name="T3" fmla="*/ 0 h 270"/>
                <a:gd name="T4" fmla="*/ 834 w 834"/>
                <a:gd name="T5" fmla="*/ 14 h 270"/>
                <a:gd name="T6" fmla="*/ 834 w 834"/>
                <a:gd name="T7" fmla="*/ 256 h 270"/>
                <a:gd name="T8" fmla="*/ 820 w 834"/>
                <a:gd name="T9" fmla="*/ 270 h 270"/>
                <a:gd name="T10" fmla="*/ 14 w 834"/>
                <a:gd name="T11" fmla="*/ 270 h 270"/>
                <a:gd name="T12" fmla="*/ 0 w 834"/>
                <a:gd name="T13" fmla="*/ 256 h 270"/>
                <a:gd name="T14" fmla="*/ 0 w 834"/>
                <a:gd name="T15" fmla="*/ 14 h 270"/>
                <a:gd name="T16" fmla="*/ 14 w 834"/>
                <a:gd name="T1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270">
                  <a:moveTo>
                    <a:pt x="14" y="0"/>
                  </a:moveTo>
                  <a:lnTo>
                    <a:pt x="820" y="0"/>
                  </a:lnTo>
                  <a:cubicBezTo>
                    <a:pt x="828" y="0"/>
                    <a:pt x="834" y="6"/>
                    <a:pt x="834" y="14"/>
                  </a:cubicBezTo>
                  <a:lnTo>
                    <a:pt x="834" y="256"/>
                  </a:lnTo>
                  <a:cubicBezTo>
                    <a:pt x="834" y="264"/>
                    <a:pt x="828" y="270"/>
                    <a:pt x="820" y="270"/>
                  </a:cubicBezTo>
                  <a:lnTo>
                    <a:pt x="14" y="270"/>
                  </a:lnTo>
                  <a:cubicBezTo>
                    <a:pt x="6" y="270"/>
                    <a:pt x="0" y="264"/>
                    <a:pt x="0" y="256"/>
                  </a:cubicBezTo>
                  <a:lnTo>
                    <a:pt x="0" y="14"/>
                  </a:ln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2C9B5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3214688" y="2830513"/>
              <a:ext cx="649288" cy="211138"/>
            </a:xfrm>
            <a:custGeom>
              <a:avLst/>
              <a:gdLst>
                <a:gd name="T0" fmla="*/ 14 w 834"/>
                <a:gd name="T1" fmla="*/ 0 h 270"/>
                <a:gd name="T2" fmla="*/ 820 w 834"/>
                <a:gd name="T3" fmla="*/ 0 h 270"/>
                <a:gd name="T4" fmla="*/ 834 w 834"/>
                <a:gd name="T5" fmla="*/ 14 h 270"/>
                <a:gd name="T6" fmla="*/ 834 w 834"/>
                <a:gd name="T7" fmla="*/ 256 h 270"/>
                <a:gd name="T8" fmla="*/ 820 w 834"/>
                <a:gd name="T9" fmla="*/ 270 h 270"/>
                <a:gd name="T10" fmla="*/ 14 w 834"/>
                <a:gd name="T11" fmla="*/ 270 h 270"/>
                <a:gd name="T12" fmla="*/ 0 w 834"/>
                <a:gd name="T13" fmla="*/ 256 h 270"/>
                <a:gd name="T14" fmla="*/ 0 w 834"/>
                <a:gd name="T15" fmla="*/ 14 h 270"/>
                <a:gd name="T16" fmla="*/ 14 w 834"/>
                <a:gd name="T1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270">
                  <a:moveTo>
                    <a:pt x="14" y="0"/>
                  </a:moveTo>
                  <a:lnTo>
                    <a:pt x="820" y="0"/>
                  </a:lnTo>
                  <a:cubicBezTo>
                    <a:pt x="828" y="0"/>
                    <a:pt x="834" y="6"/>
                    <a:pt x="834" y="14"/>
                  </a:cubicBezTo>
                  <a:lnTo>
                    <a:pt x="834" y="256"/>
                  </a:lnTo>
                  <a:cubicBezTo>
                    <a:pt x="834" y="263"/>
                    <a:pt x="828" y="270"/>
                    <a:pt x="820" y="270"/>
                  </a:cubicBezTo>
                  <a:lnTo>
                    <a:pt x="14" y="270"/>
                  </a:lnTo>
                  <a:cubicBezTo>
                    <a:pt x="6" y="270"/>
                    <a:pt x="0" y="263"/>
                    <a:pt x="0" y="256"/>
                  </a:cubicBezTo>
                  <a:lnTo>
                    <a:pt x="0" y="14"/>
                  </a:ln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2C9B5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3214688" y="3060700"/>
              <a:ext cx="649288" cy="211138"/>
            </a:xfrm>
            <a:custGeom>
              <a:avLst/>
              <a:gdLst>
                <a:gd name="T0" fmla="*/ 14 w 834"/>
                <a:gd name="T1" fmla="*/ 0 h 270"/>
                <a:gd name="T2" fmla="*/ 820 w 834"/>
                <a:gd name="T3" fmla="*/ 0 h 270"/>
                <a:gd name="T4" fmla="*/ 834 w 834"/>
                <a:gd name="T5" fmla="*/ 14 h 270"/>
                <a:gd name="T6" fmla="*/ 834 w 834"/>
                <a:gd name="T7" fmla="*/ 256 h 270"/>
                <a:gd name="T8" fmla="*/ 820 w 834"/>
                <a:gd name="T9" fmla="*/ 270 h 270"/>
                <a:gd name="T10" fmla="*/ 14 w 834"/>
                <a:gd name="T11" fmla="*/ 270 h 270"/>
                <a:gd name="T12" fmla="*/ 0 w 834"/>
                <a:gd name="T13" fmla="*/ 256 h 270"/>
                <a:gd name="T14" fmla="*/ 0 w 834"/>
                <a:gd name="T15" fmla="*/ 14 h 270"/>
                <a:gd name="T16" fmla="*/ 14 w 834"/>
                <a:gd name="T1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270">
                  <a:moveTo>
                    <a:pt x="14" y="0"/>
                  </a:moveTo>
                  <a:lnTo>
                    <a:pt x="820" y="0"/>
                  </a:lnTo>
                  <a:cubicBezTo>
                    <a:pt x="828" y="0"/>
                    <a:pt x="834" y="6"/>
                    <a:pt x="834" y="14"/>
                  </a:cubicBezTo>
                  <a:lnTo>
                    <a:pt x="834" y="256"/>
                  </a:lnTo>
                  <a:cubicBezTo>
                    <a:pt x="834" y="263"/>
                    <a:pt x="828" y="270"/>
                    <a:pt x="820" y="270"/>
                  </a:cubicBezTo>
                  <a:lnTo>
                    <a:pt x="14" y="270"/>
                  </a:lnTo>
                  <a:cubicBezTo>
                    <a:pt x="6" y="270"/>
                    <a:pt x="0" y="263"/>
                    <a:pt x="0" y="256"/>
                  </a:cubicBezTo>
                  <a:lnTo>
                    <a:pt x="0" y="14"/>
                  </a:ln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2C9B5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3214688" y="3289300"/>
              <a:ext cx="649288" cy="211138"/>
            </a:xfrm>
            <a:custGeom>
              <a:avLst/>
              <a:gdLst>
                <a:gd name="T0" fmla="*/ 14 w 834"/>
                <a:gd name="T1" fmla="*/ 0 h 270"/>
                <a:gd name="T2" fmla="*/ 820 w 834"/>
                <a:gd name="T3" fmla="*/ 0 h 270"/>
                <a:gd name="T4" fmla="*/ 834 w 834"/>
                <a:gd name="T5" fmla="*/ 14 h 270"/>
                <a:gd name="T6" fmla="*/ 834 w 834"/>
                <a:gd name="T7" fmla="*/ 256 h 270"/>
                <a:gd name="T8" fmla="*/ 820 w 834"/>
                <a:gd name="T9" fmla="*/ 270 h 270"/>
                <a:gd name="T10" fmla="*/ 14 w 834"/>
                <a:gd name="T11" fmla="*/ 270 h 270"/>
                <a:gd name="T12" fmla="*/ 0 w 834"/>
                <a:gd name="T13" fmla="*/ 256 h 270"/>
                <a:gd name="T14" fmla="*/ 0 w 834"/>
                <a:gd name="T15" fmla="*/ 14 h 270"/>
                <a:gd name="T16" fmla="*/ 14 w 834"/>
                <a:gd name="T1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270">
                  <a:moveTo>
                    <a:pt x="14" y="0"/>
                  </a:moveTo>
                  <a:lnTo>
                    <a:pt x="820" y="0"/>
                  </a:lnTo>
                  <a:cubicBezTo>
                    <a:pt x="828" y="0"/>
                    <a:pt x="834" y="6"/>
                    <a:pt x="834" y="14"/>
                  </a:cubicBezTo>
                  <a:lnTo>
                    <a:pt x="834" y="256"/>
                  </a:lnTo>
                  <a:cubicBezTo>
                    <a:pt x="834" y="263"/>
                    <a:pt x="828" y="270"/>
                    <a:pt x="820" y="270"/>
                  </a:cubicBezTo>
                  <a:lnTo>
                    <a:pt x="14" y="270"/>
                  </a:lnTo>
                  <a:cubicBezTo>
                    <a:pt x="6" y="270"/>
                    <a:pt x="0" y="263"/>
                    <a:pt x="0" y="256"/>
                  </a:cubicBezTo>
                  <a:lnTo>
                    <a:pt x="0" y="14"/>
                  </a:ln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2C9B5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3884614" y="3021013"/>
              <a:ext cx="660400" cy="542925"/>
            </a:xfrm>
            <a:custGeom>
              <a:avLst/>
              <a:gdLst>
                <a:gd name="T0" fmla="*/ 0 w 849"/>
                <a:gd name="T1" fmla="*/ 11 h 696"/>
                <a:gd name="T2" fmla="*/ 38 w 849"/>
                <a:gd name="T3" fmla="*/ 260 h 696"/>
                <a:gd name="T4" fmla="*/ 91 w 849"/>
                <a:gd name="T5" fmla="*/ 192 h 696"/>
                <a:gd name="T6" fmla="*/ 647 w 849"/>
                <a:gd name="T7" fmla="*/ 628 h 696"/>
                <a:gd name="T8" fmla="*/ 594 w 849"/>
                <a:gd name="T9" fmla="*/ 696 h 696"/>
                <a:gd name="T10" fmla="*/ 849 w 849"/>
                <a:gd name="T11" fmla="*/ 685 h 696"/>
                <a:gd name="T12" fmla="*/ 802 w 849"/>
                <a:gd name="T13" fmla="*/ 452 h 696"/>
                <a:gd name="T14" fmla="*/ 754 w 849"/>
                <a:gd name="T15" fmla="*/ 514 h 696"/>
                <a:gd name="T16" fmla="*/ 194 w 849"/>
                <a:gd name="T17" fmla="*/ 74 h 696"/>
                <a:gd name="T18" fmla="*/ 252 w 849"/>
                <a:gd name="T19" fmla="*/ 0 h 696"/>
                <a:gd name="T20" fmla="*/ 0 w 849"/>
                <a:gd name="T21" fmla="*/ 11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96">
                  <a:moveTo>
                    <a:pt x="0" y="11"/>
                  </a:moveTo>
                  <a:lnTo>
                    <a:pt x="38" y="260"/>
                  </a:lnTo>
                  <a:lnTo>
                    <a:pt x="91" y="192"/>
                  </a:lnTo>
                  <a:lnTo>
                    <a:pt x="647" y="628"/>
                  </a:lnTo>
                  <a:lnTo>
                    <a:pt x="594" y="696"/>
                  </a:lnTo>
                  <a:lnTo>
                    <a:pt x="849" y="685"/>
                  </a:lnTo>
                  <a:lnTo>
                    <a:pt x="802" y="452"/>
                  </a:lnTo>
                  <a:lnTo>
                    <a:pt x="754" y="514"/>
                  </a:lnTo>
                  <a:lnTo>
                    <a:pt x="194" y="74"/>
                  </a:lnTo>
                  <a:lnTo>
                    <a:pt x="252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00FF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3009901" y="2198688"/>
              <a:ext cx="1241425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ns"/>
                  <a:ea typeface="+mn-ea"/>
                  <a:cs typeface="Arial" pitchFamily="34" charset="0"/>
                </a:rPr>
                <a:t>Registers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2400" y="5181600"/>
            <a:ext cx="8686800" cy="138499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Five easy pieces: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Control, Arithmetic Logic Unit (ALU), Memory,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Input/Output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,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Datapath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(Bus)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cxnSp>
        <p:nvCxnSpPr>
          <p:cNvPr id="35" name="Curved Connector 34"/>
          <p:cNvCxnSpPr/>
          <p:nvPr/>
        </p:nvCxnSpPr>
        <p:spPr>
          <a:xfrm rot="5400000" flipH="1" flipV="1">
            <a:off x="2857500" y="4229100"/>
            <a:ext cx="685800" cy="152400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27E0-A9A9-42BD-92EB-2470976F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1143000"/>
          </a:xfrm>
        </p:spPr>
        <p:txBody>
          <a:bodyPr/>
          <a:lstStyle/>
          <a:p>
            <a:r>
              <a:rPr lang="en-IN" sz="3000" dirty="0">
                <a:solidFill>
                  <a:schemeClr val="bg1"/>
                </a:solidFill>
                <a:effectLst/>
              </a:rPr>
              <a:t>Digital System Design from Three Perspectives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18B3F-50C1-4494-BBF8-D6C1AD54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6A2C4-8821-4CC0-8B2B-40D0D8A869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047DCB-DCF0-4274-B4E1-981FD68B6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19199"/>
            <a:ext cx="6553200" cy="530809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0C326A4-B856-437B-B7CE-A90F6B3C422D}"/>
              </a:ext>
            </a:extLst>
          </p:cNvPr>
          <p:cNvSpPr/>
          <p:nvPr/>
        </p:nvSpPr>
        <p:spPr>
          <a:xfrm>
            <a:off x="4183380" y="2987040"/>
            <a:ext cx="838200" cy="838200"/>
          </a:xfrm>
          <a:prstGeom prst="ellipse">
            <a:avLst/>
          </a:prstGeom>
          <a:noFill/>
          <a:ln w="28575"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AB93D6-393D-4B12-9405-3CBCCA31F8CC}"/>
              </a:ext>
            </a:extLst>
          </p:cNvPr>
          <p:cNvSpPr/>
          <p:nvPr/>
        </p:nvSpPr>
        <p:spPr>
          <a:xfrm>
            <a:off x="3733800" y="2579370"/>
            <a:ext cx="1695450" cy="16878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BD35BD-1485-4079-B5A8-346E270158F8}"/>
              </a:ext>
            </a:extLst>
          </p:cNvPr>
          <p:cNvSpPr/>
          <p:nvPr/>
        </p:nvSpPr>
        <p:spPr>
          <a:xfrm>
            <a:off x="3337560" y="2145030"/>
            <a:ext cx="2514600" cy="2514600"/>
          </a:xfrm>
          <a:prstGeom prst="ellipse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5CB16B-4390-40F8-AE6B-8020AE3931BA}"/>
              </a:ext>
            </a:extLst>
          </p:cNvPr>
          <p:cNvSpPr/>
          <p:nvPr/>
        </p:nvSpPr>
        <p:spPr>
          <a:xfrm>
            <a:off x="2895600" y="1752600"/>
            <a:ext cx="3394710" cy="335280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E64CF4B-2149-4ADF-9A8A-AD586B3E87FC}"/>
              </a:ext>
            </a:extLst>
          </p:cNvPr>
          <p:cNvSpPr/>
          <p:nvPr/>
        </p:nvSpPr>
        <p:spPr>
          <a:xfrm>
            <a:off x="2506980" y="1318260"/>
            <a:ext cx="4191000" cy="419100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B819BA-3AF6-4F84-9FF9-E4BD83BC5C97}"/>
              </a:ext>
            </a:extLst>
          </p:cNvPr>
          <p:cNvCxnSpPr/>
          <p:nvPr/>
        </p:nvCxnSpPr>
        <p:spPr>
          <a:xfrm flipV="1">
            <a:off x="4572000" y="1752600"/>
            <a:ext cx="1676400" cy="1676400"/>
          </a:xfrm>
          <a:prstGeom prst="straightConnector1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9476AD-41F9-480E-A3D6-C2853FAC63FB}"/>
              </a:ext>
            </a:extLst>
          </p:cNvPr>
          <p:cNvCxnSpPr>
            <a:cxnSpLocks/>
          </p:cNvCxnSpPr>
          <p:nvPr/>
        </p:nvCxnSpPr>
        <p:spPr>
          <a:xfrm flipH="1" flipV="1">
            <a:off x="2895600" y="1699260"/>
            <a:ext cx="1697355" cy="17240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D6DF74-0F8F-4FD3-B8DE-38081F852CAA}"/>
              </a:ext>
            </a:extLst>
          </p:cNvPr>
          <p:cNvCxnSpPr>
            <a:cxnSpLocks/>
          </p:cNvCxnSpPr>
          <p:nvPr/>
        </p:nvCxnSpPr>
        <p:spPr>
          <a:xfrm>
            <a:off x="4612005" y="3396615"/>
            <a:ext cx="1" cy="231838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30D0102-09D7-4F10-B0DD-440EB824F56D}"/>
              </a:ext>
            </a:extLst>
          </p:cNvPr>
          <p:cNvSpPr txBox="1"/>
          <p:nvPr/>
        </p:nvSpPr>
        <p:spPr>
          <a:xfrm>
            <a:off x="3276600" y="6118146"/>
            <a:ext cx="350520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     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Gajski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-Kuhn Y-Chart (1983)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85BE5A9-27A4-4D3D-97D8-9CE54637C1C0}"/>
              </a:ext>
            </a:extLst>
          </p:cNvPr>
          <p:cNvSpPr/>
          <p:nvPr/>
        </p:nvSpPr>
        <p:spPr>
          <a:xfrm>
            <a:off x="4793932" y="3048000"/>
            <a:ext cx="144780" cy="137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976F431-4EB0-48AD-A719-727344C0DFCC}"/>
              </a:ext>
            </a:extLst>
          </p:cNvPr>
          <p:cNvSpPr/>
          <p:nvPr/>
        </p:nvSpPr>
        <p:spPr>
          <a:xfrm>
            <a:off x="5095875" y="2743200"/>
            <a:ext cx="144780" cy="137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8CFED14-F609-4C6B-94D5-793086DBE8D0}"/>
              </a:ext>
            </a:extLst>
          </p:cNvPr>
          <p:cNvSpPr/>
          <p:nvPr/>
        </p:nvSpPr>
        <p:spPr>
          <a:xfrm>
            <a:off x="5410200" y="2445702"/>
            <a:ext cx="144780" cy="137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0D4EE8B-3B7A-4C99-87FA-B27F1B435343}"/>
              </a:ext>
            </a:extLst>
          </p:cNvPr>
          <p:cNvSpPr/>
          <p:nvPr/>
        </p:nvSpPr>
        <p:spPr>
          <a:xfrm>
            <a:off x="5707380" y="2145030"/>
            <a:ext cx="144780" cy="137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937221F-73D0-4A37-B10F-B14F87198D3B}"/>
              </a:ext>
            </a:extLst>
          </p:cNvPr>
          <p:cNvSpPr/>
          <p:nvPr/>
        </p:nvSpPr>
        <p:spPr>
          <a:xfrm>
            <a:off x="5979795" y="1878139"/>
            <a:ext cx="144780" cy="137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42740DC-3763-4677-8B13-E12EBB222437}"/>
              </a:ext>
            </a:extLst>
          </p:cNvPr>
          <p:cNvSpPr/>
          <p:nvPr/>
        </p:nvSpPr>
        <p:spPr>
          <a:xfrm>
            <a:off x="4228147" y="3047999"/>
            <a:ext cx="144780" cy="1377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3C941F8-6578-4F65-9715-04A3117A8BE3}"/>
              </a:ext>
            </a:extLst>
          </p:cNvPr>
          <p:cNvSpPr/>
          <p:nvPr/>
        </p:nvSpPr>
        <p:spPr>
          <a:xfrm>
            <a:off x="3924300" y="2743199"/>
            <a:ext cx="144780" cy="1377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6DAF85-6133-4025-8AE1-5CCB1BEA8EF2}"/>
              </a:ext>
            </a:extLst>
          </p:cNvPr>
          <p:cNvSpPr/>
          <p:nvPr/>
        </p:nvSpPr>
        <p:spPr>
          <a:xfrm>
            <a:off x="3611880" y="2445701"/>
            <a:ext cx="144780" cy="1377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F698AD4-71F8-44D1-89A1-413B63DF9715}"/>
              </a:ext>
            </a:extLst>
          </p:cNvPr>
          <p:cNvSpPr/>
          <p:nvPr/>
        </p:nvSpPr>
        <p:spPr>
          <a:xfrm>
            <a:off x="3348990" y="2145030"/>
            <a:ext cx="144780" cy="1377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8482E9A-6A5C-485F-A865-6089FE5DCFF7}"/>
              </a:ext>
            </a:extLst>
          </p:cNvPr>
          <p:cNvSpPr/>
          <p:nvPr/>
        </p:nvSpPr>
        <p:spPr>
          <a:xfrm>
            <a:off x="3049905" y="1847533"/>
            <a:ext cx="144780" cy="1377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4B4CB16-191B-4B8B-8119-E4C513DE192F}"/>
              </a:ext>
            </a:extLst>
          </p:cNvPr>
          <p:cNvSpPr/>
          <p:nvPr/>
        </p:nvSpPr>
        <p:spPr>
          <a:xfrm>
            <a:off x="4520565" y="3740785"/>
            <a:ext cx="144780" cy="13779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7FEC4A6-747B-48FC-9E87-9FBE8702A779}"/>
              </a:ext>
            </a:extLst>
          </p:cNvPr>
          <p:cNvSpPr/>
          <p:nvPr/>
        </p:nvSpPr>
        <p:spPr>
          <a:xfrm>
            <a:off x="4514850" y="4187665"/>
            <a:ext cx="144780" cy="137795"/>
          </a:xfrm>
          <a:prstGeom prst="ellipse">
            <a:avLst/>
          </a:prstGeom>
          <a:solidFill>
            <a:schemeClr val="accent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D0FEBA3-0AB9-4E1A-8235-25B313097FA7}"/>
              </a:ext>
            </a:extLst>
          </p:cNvPr>
          <p:cNvSpPr/>
          <p:nvPr/>
        </p:nvSpPr>
        <p:spPr>
          <a:xfrm>
            <a:off x="4520565" y="4591367"/>
            <a:ext cx="144780" cy="137795"/>
          </a:xfrm>
          <a:prstGeom prst="ellipse">
            <a:avLst/>
          </a:prstGeom>
          <a:solidFill>
            <a:schemeClr val="accent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972E534-9113-48D8-9439-18FFCB3ACAF2}"/>
              </a:ext>
            </a:extLst>
          </p:cNvPr>
          <p:cNvSpPr/>
          <p:nvPr/>
        </p:nvSpPr>
        <p:spPr>
          <a:xfrm>
            <a:off x="4514850" y="5008562"/>
            <a:ext cx="144780" cy="137795"/>
          </a:xfrm>
          <a:prstGeom prst="ellipse">
            <a:avLst/>
          </a:prstGeom>
          <a:solidFill>
            <a:schemeClr val="accent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1C6CFC-AF33-4CBD-A50B-77D305F8F68E}"/>
              </a:ext>
            </a:extLst>
          </p:cNvPr>
          <p:cNvSpPr/>
          <p:nvPr/>
        </p:nvSpPr>
        <p:spPr>
          <a:xfrm>
            <a:off x="4531996" y="5385434"/>
            <a:ext cx="144780" cy="137795"/>
          </a:xfrm>
          <a:prstGeom prst="ellipse">
            <a:avLst/>
          </a:prstGeom>
          <a:solidFill>
            <a:schemeClr val="accent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FB525D-2D86-4E64-B79C-80B6DB40C448}"/>
              </a:ext>
            </a:extLst>
          </p:cNvPr>
          <p:cNvSpPr txBox="1"/>
          <p:nvPr/>
        </p:nvSpPr>
        <p:spPr>
          <a:xfrm>
            <a:off x="5243512" y="1427670"/>
            <a:ext cx="3217545" cy="646331"/>
          </a:xfrm>
          <a:prstGeom prst="rect">
            <a:avLst/>
          </a:prstGeom>
          <a:noFill/>
          <a:ln w="28575">
            <a:solidFill>
              <a:schemeClr val="bg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                         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: Computer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                            Organization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A6F9C2-3C1B-4FD9-A86E-9817F6CE1876}"/>
              </a:ext>
            </a:extLst>
          </p:cNvPr>
          <p:cNvSpPr txBox="1"/>
          <p:nvPr/>
        </p:nvSpPr>
        <p:spPr>
          <a:xfrm>
            <a:off x="762000" y="1066800"/>
            <a:ext cx="3217545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Computer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Architecture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599CF9-D7B1-4C15-880E-69CB45B55AF7}"/>
              </a:ext>
            </a:extLst>
          </p:cNvPr>
          <p:cNvSpPr txBox="1"/>
          <p:nvPr/>
        </p:nvSpPr>
        <p:spPr>
          <a:xfrm>
            <a:off x="3756660" y="5638800"/>
            <a:ext cx="3065140" cy="36933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                        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: VLSI Design  </a:t>
            </a:r>
          </a:p>
        </p:txBody>
      </p:sp>
    </p:spTree>
    <p:extLst>
      <p:ext uri="{BB962C8B-B14F-4D97-AF65-F5344CB8AC3E}">
        <p14:creationId xmlns:p14="http://schemas.microsoft.com/office/powerpoint/2010/main" val="398145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  <p:bldP spid="16" grpId="0" animBg="1"/>
      <p:bldP spid="27" grpId="0" animBg="1"/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3" grpId="0" animBg="1"/>
      <p:bldP spid="55" grpId="0" animBg="1"/>
      <p:bldP spid="57" grpId="0" animBg="1"/>
      <p:bldP spid="59" grpId="0" animBg="1"/>
      <p:bldP spid="6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Spring 2016, Jan 13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ELEC 5200-001/6200-001 Lecture 1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A06E9E-1549-4620-B1D9-01E54E7231B9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>
                <a:solidFill>
                  <a:schemeClr val="bg2"/>
                </a:solidFill>
                <a:effectLst/>
              </a:rPr>
              <a:t>Factors behind the exponential growth of computing paradigms</a:t>
            </a:r>
            <a:br>
              <a:rPr lang="en-US" sz="3600" dirty="0">
                <a:solidFill>
                  <a:schemeClr val="bg2"/>
                </a:solidFill>
                <a:effectLst/>
              </a:rPr>
            </a:br>
            <a:endParaRPr lang="en-US" sz="3600" dirty="0">
              <a:solidFill>
                <a:schemeClr val="bg2"/>
              </a:solidFill>
              <a:effectLst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chemeClr val="bg2"/>
                </a:solidFill>
              </a:rPr>
              <a:t>Evolution of computer architecture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chemeClr val="bg2"/>
                </a:solidFill>
              </a:rPr>
              <a:t>Growth of semiconductor technology and IC design processes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chemeClr val="bg2"/>
                </a:solidFill>
              </a:rPr>
              <a:t>Memory technologies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chemeClr val="bg2"/>
                </a:solidFill>
              </a:rPr>
              <a:t>Algorithms and data structures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chemeClr val="bg2"/>
                </a:solidFill>
              </a:rPr>
              <a:t>Programming languages, compilers, OS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</a:rPr>
              <a:t>Test, verification, error management techniques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</a:rPr>
              <a:t>Bootstrapping: using present computers to design the next generation of computers (design automation)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</a:rPr>
              <a:t>Parallel and distributed computing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</a:rPr>
              <a:t>Networking, Cloud, IoT</a:t>
            </a:r>
          </a:p>
        </p:txBody>
      </p:sp>
    </p:spTree>
    <p:extLst>
      <p:ext uri="{BB962C8B-B14F-4D97-AF65-F5344CB8AC3E}">
        <p14:creationId xmlns:p14="http://schemas.microsoft.com/office/powerpoint/2010/main" val="197122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20000"/>
            <a:lumOff val="8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2190750" y="1824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2124075" y="1190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2052638" y="4048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533400" y="313964"/>
            <a:ext cx="8077200" cy="41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6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Building a Computer System ……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CCEC52-DDEC-4F6C-85DD-85ADBECE4A31}"/>
              </a:ext>
            </a:extLst>
          </p:cNvPr>
          <p:cNvSpPr/>
          <p:nvPr/>
        </p:nvSpPr>
        <p:spPr bwMode="auto">
          <a:xfrm rot="5400000">
            <a:off x="4136230" y="3221833"/>
            <a:ext cx="5843589" cy="20955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A56F1-3642-4EE4-AA01-F744ACDDB4A4}"/>
              </a:ext>
            </a:extLst>
          </p:cNvPr>
          <p:cNvSpPr txBox="1"/>
          <p:nvPr/>
        </p:nvSpPr>
        <p:spPr>
          <a:xfrm>
            <a:off x="533400" y="977713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 scaling (Moore’s Law)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9ABDE-7B70-4114-BD14-9EC5E5785D1C}"/>
              </a:ext>
            </a:extLst>
          </p:cNvPr>
          <p:cNvSpPr txBox="1"/>
          <p:nvPr/>
        </p:nvSpPr>
        <p:spPr>
          <a:xfrm>
            <a:off x="533400" y="4780132"/>
            <a:ext cx="8153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Computing technology has </a:t>
            </a:r>
            <a:r>
              <a:rPr kumimoji="0" lang="en-I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scaled exponentially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performance for over half a century. This scaling was mostly the result of a virtuous cycle, where computers based on a new technology is used to create newer technology (Bootstrapping of CAD tools)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50769A-36C2-45ED-9592-493190EC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862" y="2172525"/>
            <a:ext cx="3682824" cy="247567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2C5D1-E407-42AD-9236-586F5F005892}"/>
              </a:ext>
            </a:extLst>
          </p:cNvPr>
          <p:cNvGrpSpPr/>
          <p:nvPr/>
        </p:nvGrpSpPr>
        <p:grpSpPr>
          <a:xfrm>
            <a:off x="457200" y="2141392"/>
            <a:ext cx="2286000" cy="2394540"/>
            <a:chOff x="457200" y="2141392"/>
            <a:chExt cx="2286000" cy="2394540"/>
          </a:xfrm>
        </p:grpSpPr>
        <p:pic>
          <p:nvPicPr>
            <p:cNvPr id="14" name="Picture 13" descr="intel4004.jpg">
              <a:extLst>
                <a:ext uri="{FF2B5EF4-FFF2-40B4-BE49-F238E27FC236}">
                  <a16:creationId xmlns:a16="http://schemas.microsoft.com/office/drawing/2014/main" id="{515C6671-BD64-4F34-B592-E714CBBEC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3400" y="2608707"/>
              <a:ext cx="2057400" cy="1523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 Box 46">
              <a:extLst>
                <a:ext uri="{FF2B5EF4-FFF2-40B4-BE49-F238E27FC236}">
                  <a16:creationId xmlns:a16="http://schemas.microsoft.com/office/drawing/2014/main" id="{42B1C921-28CE-4FFA-B0CD-2A66F49BAB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2141392"/>
              <a:ext cx="2057400" cy="46159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1970: 4004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  <a:sym typeface="Symbol" pitchFamily="18" charset="2"/>
                </a:rPr>
                <a:t>P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90ACD6-DC8A-4475-86F8-41A50291E085}"/>
                </a:ext>
              </a:extLst>
            </p:cNvPr>
            <p:cNvSpPr txBox="1"/>
            <p:nvPr/>
          </p:nvSpPr>
          <p:spPr>
            <a:xfrm>
              <a:off x="457200" y="4074267"/>
              <a:ext cx="228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2300 transistors</a:t>
              </a:r>
            </a:p>
          </p:txBody>
        </p:sp>
      </p:grp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029B042B-AFB1-45E8-B9C7-0D0E551212FC}"/>
              </a:ext>
            </a:extLst>
          </p:cNvPr>
          <p:cNvSpPr/>
          <p:nvPr/>
        </p:nvSpPr>
        <p:spPr bwMode="auto">
          <a:xfrm>
            <a:off x="3200400" y="2895600"/>
            <a:ext cx="1371600" cy="381000"/>
          </a:xfrm>
          <a:prstGeom prst="notchedRightArrow">
            <a:avLst/>
          </a:prstGeom>
          <a:solidFill>
            <a:srgbClr val="FF00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59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FFFF00"/>
          </a:solidFill>
          <a:ln>
            <a:solidFill>
              <a:srgbClr val="FF00FF"/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solidFill>
                  <a:srgbClr val="6600CC"/>
                </a:solidFill>
              </a:rPr>
              <a:t>First Computer Built in India</a:t>
            </a:r>
          </a:p>
        </p:txBody>
      </p:sp>
      <p:pic>
        <p:nvPicPr>
          <p:cNvPr id="56323" name="Picture 3" descr="E:\scan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219200"/>
            <a:ext cx="3835399" cy="4959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3962401" y="1242447"/>
            <a:ext cx="5181600" cy="2215991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In 1966, a fully-transistorized, digital computer named ISIJU was designed and commissioned, with joint collaboration between Indian Statistical Institute (ISI) and Jadavpur University (JU), Kolkata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B7BAB-D620-4248-87EC-4BE51AFD22AA}"/>
              </a:ext>
            </a:extLst>
          </p:cNvPr>
          <p:cNvSpPr txBox="1"/>
          <p:nvPr/>
        </p:nvSpPr>
        <p:spPr>
          <a:xfrm>
            <a:off x="3898900" y="5850451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In 1953, S K. Mitra designed and constructed the first (analog) computer built in India for solving linear equations with ten variables and related problems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98DBD4-1FBB-4DBD-941E-969E2DE06B21}"/>
              </a:ext>
            </a:extLst>
          </p:cNvPr>
          <p:cNvGrpSpPr/>
          <p:nvPr/>
        </p:nvGrpSpPr>
        <p:grpSpPr>
          <a:xfrm>
            <a:off x="4382798" y="3407873"/>
            <a:ext cx="4213804" cy="2442578"/>
            <a:chOff x="4382798" y="3407873"/>
            <a:chExt cx="4213804" cy="2442578"/>
          </a:xfrm>
        </p:grpSpPr>
        <p:pic>
          <p:nvPicPr>
            <p:cNvPr id="1028" name="Picture 4" descr="Computer History Museum | Inexhibit">
              <a:extLst>
                <a:ext uri="{FF2B5EF4-FFF2-40B4-BE49-F238E27FC236}">
                  <a16:creationId xmlns:a16="http://schemas.microsoft.com/office/drawing/2014/main" id="{5A753387-C198-4EC6-9CAC-0C713565C2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2798" y="3407873"/>
              <a:ext cx="4213804" cy="2442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66DA21-D7FD-49E1-A1C8-4EAE095DA944}"/>
                </a:ext>
              </a:extLst>
            </p:cNvPr>
            <p:cNvSpPr txBox="1"/>
            <p:nvPr/>
          </p:nvSpPr>
          <p:spPr>
            <a:xfrm>
              <a:off x="6400800" y="3407873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6600CC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Mountain View, CA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9E462B5-5537-4258-8B37-3324CE9AC7CA}"/>
              </a:ext>
            </a:extLst>
          </p:cNvPr>
          <p:cNvGrpSpPr/>
          <p:nvPr/>
        </p:nvGrpSpPr>
        <p:grpSpPr>
          <a:xfrm>
            <a:off x="3927530" y="3433155"/>
            <a:ext cx="5041900" cy="2392013"/>
            <a:chOff x="4038600" y="3508972"/>
            <a:chExt cx="5041900" cy="2392013"/>
          </a:xfrm>
          <a:solidFill>
            <a:srgbClr val="00B0F0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047272A-EA54-4EFD-8213-D6D42B162FF1}"/>
                </a:ext>
              </a:extLst>
            </p:cNvPr>
            <p:cNvSpPr/>
            <p:nvPr/>
          </p:nvSpPr>
          <p:spPr>
            <a:xfrm>
              <a:off x="4038600" y="3508972"/>
              <a:ext cx="5041900" cy="2392013"/>
            </a:xfrm>
            <a:prstGeom prst="roundRect">
              <a:avLst/>
            </a:prstGeom>
            <a:grp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6A9A659-FA14-4012-8F3F-9C414D62BB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48862">
              <a:off x="4225869" y="3618909"/>
              <a:ext cx="2890435" cy="2167826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0830DA-EC8E-4BC4-8F73-A54640F12B49}"/>
                </a:ext>
              </a:extLst>
            </p:cNvPr>
            <p:cNvSpPr txBox="1"/>
            <p:nvPr/>
          </p:nvSpPr>
          <p:spPr>
            <a:xfrm>
              <a:off x="7116305" y="3795147"/>
              <a:ext cx="1905000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Commemoration plaque at the Computer History Museum, Mountain View, California, USA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92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5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100000">
              <a:srgbClr val="FFFFFF"/>
            </a:gs>
            <a:gs pos="100000">
              <a:srgbClr val="3333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2133600"/>
          </a:xfrm>
          <a:solidFill>
            <a:srgbClr val="FFFFCC"/>
          </a:solidFill>
        </p:spPr>
        <p:txBody>
          <a:bodyPr/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IN" sz="3200" b="0" dirty="0">
                <a:solidFill>
                  <a:schemeClr val="bg2"/>
                </a:solidFill>
                <a:effectLst/>
                <a:latin typeface="Calibri"/>
                <a:cs typeface="Calibri"/>
              </a:rPr>
              <a:t>CS 31007                         </a:t>
            </a:r>
            <a:r>
              <a:rPr lang="en-US" sz="3200" b="0" dirty="0">
                <a:solidFill>
                  <a:schemeClr val="bg2"/>
                </a:solidFill>
                <a:effectLst/>
                <a:latin typeface="Calibri"/>
                <a:cs typeface="Calibri"/>
              </a:rPr>
              <a:t>Autumn 2021</a:t>
            </a:r>
            <a:r>
              <a:rPr lang="en-IN" sz="3200" b="0" dirty="0">
                <a:solidFill>
                  <a:schemeClr val="bg2"/>
                </a:solidFill>
                <a:effectLst/>
                <a:latin typeface="Calibri"/>
                <a:cs typeface="Calibri"/>
              </a:rPr>
              <a:t> </a:t>
            </a:r>
            <a:r>
              <a:rPr lang="en-IN" sz="3200" b="1" dirty="0">
                <a:solidFill>
                  <a:schemeClr val="bg2"/>
                </a:solidFill>
                <a:effectLst/>
                <a:latin typeface="Calibri"/>
                <a:cs typeface="Calibri"/>
              </a:rPr>
              <a:t>                </a:t>
            </a:r>
            <a:br>
              <a:rPr lang="en-IN" sz="3600" b="1" dirty="0">
                <a:solidFill>
                  <a:schemeClr val="bg2"/>
                </a:solidFill>
                <a:effectLst/>
                <a:latin typeface="Calibri"/>
                <a:cs typeface="Calibri"/>
              </a:rPr>
            </a:br>
            <a:r>
              <a:rPr lang="en-IN" sz="3200" b="1" dirty="0">
                <a:solidFill>
                  <a:schemeClr val="bg2"/>
                </a:solidFill>
                <a:effectLst/>
                <a:latin typeface="Calibri"/>
                <a:cs typeface="Calibri"/>
              </a:rPr>
              <a:t>COMPUTER ORGANIZATION AND ARCHITECTURE</a:t>
            </a:r>
            <a:endParaRPr lang="en-IN" sz="3600" b="1" dirty="0">
              <a:solidFill>
                <a:schemeClr val="bg2"/>
              </a:solidFill>
              <a:effectLst/>
              <a:latin typeface="Calibri"/>
              <a:cs typeface="Times New Roman"/>
            </a:endParaRPr>
          </a:p>
        </p:txBody>
      </p:sp>
      <p:sp>
        <p:nvSpPr>
          <p:cNvPr id="299012" name="Text Box 1028"/>
          <p:cNvSpPr txBox="1">
            <a:spLocks noChangeArrowheads="1"/>
          </p:cNvSpPr>
          <p:nvPr/>
        </p:nvSpPr>
        <p:spPr bwMode="auto">
          <a:xfrm>
            <a:off x="4953000" y="3200400"/>
            <a:ext cx="4343400" cy="1141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99013" name="Line 1029"/>
          <p:cNvSpPr>
            <a:spLocks noChangeShapeType="1"/>
          </p:cNvSpPr>
          <p:nvPr/>
        </p:nvSpPr>
        <p:spPr bwMode="auto">
          <a:xfrm>
            <a:off x="0" y="5686926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99015" name="Line 1031"/>
          <p:cNvSpPr>
            <a:spLocks noChangeShapeType="1"/>
          </p:cNvSpPr>
          <p:nvPr/>
        </p:nvSpPr>
        <p:spPr bwMode="auto">
          <a:xfrm>
            <a:off x="0" y="2133600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99016" name="Text Box 1032"/>
          <p:cNvSpPr txBox="1">
            <a:spLocks noChangeArrowheads="1"/>
          </p:cNvSpPr>
          <p:nvPr/>
        </p:nvSpPr>
        <p:spPr bwMode="auto">
          <a:xfrm>
            <a:off x="0" y="5715000"/>
            <a:ext cx="9144000" cy="107721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/>
                <a:ea typeface="Times New Roman"/>
                <a:cs typeface="Times New Roman"/>
              </a:rPr>
              <a:t>Indian Institute of Technology Kharagpur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/>
              <a:ea typeface="Times New Roman"/>
              <a:cs typeface="Times New Roman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/>
                <a:ea typeface="+mn-ea"/>
                <a:cs typeface="Times New Roman"/>
              </a:rPr>
              <a:t>Computer Science and Engineering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/>
              <a:ea typeface="+mn-ea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477631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Instructors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	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Rajat </a:t>
            </a:r>
            <a:r>
              <a:rPr kumimoji="0" lang="en-I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Subhra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Chakraborty (</a:t>
            </a:r>
            <a:r>
              <a:rPr kumimoji="0" lang="en-IN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RSC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)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Bhargab B. Bhattacharya 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BBB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Lecture #5, #6: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17 August 2021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                    	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239983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1026">
            <a:extLst>
              <a:ext uri="{FF2B5EF4-FFF2-40B4-BE49-F238E27FC236}">
                <a16:creationId xmlns:a16="http://schemas.microsoft.com/office/drawing/2014/main" id="{FBB9DC3D-E88A-4578-B117-D2CC74AEB8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2133600"/>
          </a:xfrm>
          <a:solidFill>
            <a:srgbClr val="FFFFCC"/>
          </a:solidFill>
        </p:spPr>
        <p:txBody>
          <a:bodyPr/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altLang="en-US" sz="3600" b="1" dirty="0">
                <a:solidFill>
                  <a:schemeClr val="bg2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Next Agenda</a:t>
            </a:r>
            <a:endParaRPr lang="en-IN" altLang="en-US" sz="3600" b="1" dirty="0">
              <a:solidFill>
                <a:schemeClr val="bg2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5763" name="Text Box 1028">
            <a:extLst>
              <a:ext uri="{FF2B5EF4-FFF2-40B4-BE49-F238E27FC236}">
                <a16:creationId xmlns:a16="http://schemas.microsoft.com/office/drawing/2014/main" id="{1DD08D53-937C-4497-9F6C-9B898470E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200400"/>
            <a:ext cx="4343400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764" name="Line 1029">
            <a:extLst>
              <a:ext uri="{FF2B5EF4-FFF2-40B4-BE49-F238E27FC236}">
                <a16:creationId xmlns:a16="http://schemas.microsoft.com/office/drawing/2014/main" id="{75CEA59C-CF22-4065-93A4-0A9EA3EFF64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38800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765" name="Line 1031">
            <a:extLst>
              <a:ext uri="{FF2B5EF4-FFF2-40B4-BE49-F238E27FC236}">
                <a16:creationId xmlns:a16="http://schemas.microsoft.com/office/drawing/2014/main" id="{3F0ACC2C-8738-46D7-900C-9D918B9D9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133600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766" name="TextBox 9">
            <a:extLst>
              <a:ext uri="{FF2B5EF4-FFF2-40B4-BE49-F238E27FC236}">
                <a16:creationId xmlns:a16="http://schemas.microsoft.com/office/drawing/2014/main" id="{FFC9DAD2-C03C-46EC-961F-BA7444A23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30475"/>
            <a:ext cx="80772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</a:t>
            </a:r>
            <a:endParaRPr kumimoji="0" lang="en-I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Model for computation and Turing Machine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von Neumann Architecture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Basic Features of Instruction Set Architecture (ISA)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CPU Performance Equation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Amdahl’s Law;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Gustavson-Barsis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Law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RISC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versus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CISC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Die yield</a:t>
            </a:r>
            <a:endParaRPr kumimoji="0" lang="en-I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>
            <a:extLst>
              <a:ext uri="{FF2B5EF4-FFF2-40B4-BE49-F238E27FC236}">
                <a16:creationId xmlns:a16="http://schemas.microsoft.com/office/drawing/2014/main" id="{46A575CA-E868-44B9-8B75-563A313A3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472339"/>
            <a:ext cx="8458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Three Challenges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1. How to design compact,</a:t>
            </a:r>
            <a:r>
              <a:rPr kumimoji="0" lang="en-US" altLang="en-US" sz="28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efficient, and reliable hardware (logic)?</a:t>
            </a: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2. What is the simplest, yet all powerful computer (computability)?</a:t>
            </a: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3. How should the basic computer architecture be conceived (mechanism for executing instructions)?</a:t>
            </a:r>
          </a:p>
        </p:txBody>
      </p:sp>
      <p:sp>
        <p:nvSpPr>
          <p:cNvPr id="407559" name="Rectangle 3">
            <a:extLst>
              <a:ext uri="{FF2B5EF4-FFF2-40B4-BE49-F238E27FC236}">
                <a16:creationId xmlns:a16="http://schemas.microsoft.com/office/drawing/2014/main" id="{5661D1A9-BEFE-4994-BBBE-B2C39BBA0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95400"/>
            <a:ext cx="8915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>
                <a:tab pos="48641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tabLst>
                <a:tab pos="48641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tabLst>
                <a:tab pos="4864100" algn="l"/>
              </a:tabLs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tabLst>
                <a:tab pos="4864100" algn="l"/>
              </a:tabLs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tabLst>
                <a:tab pos="4864100" algn="l"/>
              </a:tabLs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tabLst>
                <a:tab pos="4864100" algn="l"/>
              </a:tabLs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tabLst>
                <a:tab pos="4864100" algn="l"/>
              </a:tabLs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tabLst>
                <a:tab pos="4864100" algn="l"/>
              </a:tabLs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tabLst>
                <a:tab pos="4864100" algn="l"/>
              </a:tabLs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endParaRPr kumimoji="0" lang="en-I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7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6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63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9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Title 1">
            <a:extLst>
              <a:ext uri="{FF2B5EF4-FFF2-40B4-BE49-F238E27FC236}">
                <a16:creationId xmlns:a16="http://schemas.microsoft.com/office/drawing/2014/main" id="{09E6DFC3-9CDA-4651-96BF-3E85336651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9200"/>
          </a:xfrm>
          <a:solidFill>
            <a:schemeClr val="accent2"/>
          </a:solidFill>
        </p:spPr>
        <p:txBody>
          <a:bodyPr/>
          <a:lstStyle/>
          <a:p>
            <a:r>
              <a:rPr lang="en-US" altLang="en-US" sz="3600" b="0">
                <a:solidFill>
                  <a:schemeClr val="bg1"/>
                </a:solidFill>
              </a:rPr>
              <a:t>Pioneers who answered these three questions</a:t>
            </a:r>
          </a:p>
        </p:txBody>
      </p:sp>
      <p:grpSp>
        <p:nvGrpSpPr>
          <p:cNvPr id="2" name="Group 24">
            <a:extLst>
              <a:ext uri="{FF2B5EF4-FFF2-40B4-BE49-F238E27FC236}">
                <a16:creationId xmlns:a16="http://schemas.microsoft.com/office/drawing/2014/main" id="{0C094D75-CC9D-4FD5-A6E7-DB80CA708081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1676400"/>
            <a:ext cx="2286000" cy="2184400"/>
            <a:chOff x="457200" y="1625600"/>
            <a:chExt cx="1981200" cy="1879600"/>
          </a:xfrm>
        </p:grpSpPr>
        <p:pic>
          <p:nvPicPr>
            <p:cNvPr id="248847" name="Picture 4" descr="Von Neumann.jpg">
              <a:extLst>
                <a:ext uri="{FF2B5EF4-FFF2-40B4-BE49-F238E27FC236}">
                  <a16:creationId xmlns:a16="http://schemas.microsoft.com/office/drawing/2014/main" id="{59CD75CF-0097-4835-BB28-AA8710DC9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625600"/>
              <a:ext cx="187325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8848" name="TextBox 6">
              <a:extLst>
                <a:ext uri="{FF2B5EF4-FFF2-40B4-BE49-F238E27FC236}">
                  <a16:creationId xmlns:a16="http://schemas.microsoft.com/office/drawing/2014/main" id="{8C7D0E3C-0E31-4E8F-96E9-EA0E1B7A90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" y="2921000"/>
              <a:ext cx="19812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800000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rgbClr val="0000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John von Neumann (1903-1957)</a:t>
              </a:r>
              <a:endParaRPr kumimoji="0" lang="en-I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5">
            <a:extLst>
              <a:ext uri="{FF2B5EF4-FFF2-40B4-BE49-F238E27FC236}">
                <a16:creationId xmlns:a16="http://schemas.microsoft.com/office/drawing/2014/main" id="{8183EC39-4BD2-490E-BEF0-5B0415284058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1600200"/>
            <a:ext cx="1752600" cy="2590800"/>
            <a:chOff x="3352800" y="1371600"/>
            <a:chExt cx="1371600" cy="2108200"/>
          </a:xfrm>
        </p:grpSpPr>
        <p:pic>
          <p:nvPicPr>
            <p:cNvPr id="248845" name="Picture 15" descr="Alan_Turing_Aged_16.jpg">
              <a:extLst>
                <a:ext uri="{FF2B5EF4-FFF2-40B4-BE49-F238E27FC236}">
                  <a16:creationId xmlns:a16="http://schemas.microsoft.com/office/drawing/2014/main" id="{37E10C31-7DC5-4F32-96F9-C320C8999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371600"/>
              <a:ext cx="12192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8846" name="TextBox 6">
              <a:extLst>
                <a:ext uri="{FF2B5EF4-FFF2-40B4-BE49-F238E27FC236}">
                  <a16:creationId xmlns:a16="http://schemas.microsoft.com/office/drawing/2014/main" id="{246AA98F-6215-41D6-99C2-3CDBA46CEB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0" y="2895600"/>
              <a:ext cx="12954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800000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rgbClr val="0000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Alan Turing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(1912-1954)</a:t>
              </a:r>
              <a:endParaRPr kumimoji="0" lang="en-I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9">
            <a:extLst>
              <a:ext uri="{FF2B5EF4-FFF2-40B4-BE49-F238E27FC236}">
                <a16:creationId xmlns:a16="http://schemas.microsoft.com/office/drawing/2014/main" id="{8B88B3EE-76CD-4D82-A436-FD59C4D9089B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1676400"/>
            <a:ext cx="2438400" cy="2590800"/>
            <a:chOff x="0" y="4495800"/>
            <a:chExt cx="1981200" cy="2185129"/>
          </a:xfrm>
        </p:grpSpPr>
        <p:pic>
          <p:nvPicPr>
            <p:cNvPr id="248843" name="Picture 5" descr="Shannonmouse.PNG">
              <a:extLst>
                <a:ext uri="{FF2B5EF4-FFF2-40B4-BE49-F238E27FC236}">
                  <a16:creationId xmlns:a16="http://schemas.microsoft.com/office/drawing/2014/main" id="{26B77373-6638-42AB-8416-3334CBBFE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4495800"/>
              <a:ext cx="1676400" cy="1516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8844" name="TextBox 7">
              <a:extLst>
                <a:ext uri="{FF2B5EF4-FFF2-40B4-BE49-F238E27FC236}">
                  <a16:creationId xmlns:a16="http://schemas.microsoft.com/office/drawing/2014/main" id="{246D814D-5991-4E7A-918E-6A9D17CBC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6096000"/>
              <a:ext cx="1981200" cy="584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800000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rgbClr val="0000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Claude E. Shannon (1916-2001)</a:t>
              </a:r>
              <a:endParaRPr kumimoji="0" lang="en-I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48838" name="Straight Connector 26">
            <a:extLst>
              <a:ext uri="{FF2B5EF4-FFF2-40B4-BE49-F238E27FC236}">
                <a16:creationId xmlns:a16="http://schemas.microsoft.com/office/drawing/2014/main" id="{28E64EC5-E1AD-4A1A-8982-C6B777C91E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67400" y="1295400"/>
            <a:ext cx="0" cy="5562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</p:cxnSp>
      <p:cxnSp>
        <p:nvCxnSpPr>
          <p:cNvPr id="248839" name="Straight Connector 31">
            <a:extLst>
              <a:ext uri="{FF2B5EF4-FFF2-40B4-BE49-F238E27FC236}">
                <a16:creationId xmlns:a16="http://schemas.microsoft.com/office/drawing/2014/main" id="{38EC3EDD-D61A-4745-A8AE-795437087A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72200" y="609600"/>
            <a:ext cx="76200" cy="2133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C6B4DE-FDB4-4C8A-9D11-0DE4CEA6A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98938"/>
            <a:ext cx="2514600" cy="215423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Logic design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(basis of computer organization; hardware cost/ circuit delay/power optimization)</a:t>
            </a:r>
            <a:endParaRPr kumimoji="0" lang="en-I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2B39D4-DFDD-44AC-9B7D-4E31F01CD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198938"/>
            <a:ext cx="3048000" cy="193833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Theory of computability (basis for the fundamental requirement in computation)</a:t>
            </a:r>
            <a:endParaRPr kumimoji="0" lang="en-I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478D49-9213-4817-B314-480624C33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4114800"/>
            <a:ext cx="2514600" cy="12001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Blueprint for basic computer architecture</a:t>
            </a:r>
            <a:endParaRPr kumimoji="0" lang="en-I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C2A1E-50CE-48F0-9A58-EF584A0035E5}"/>
              </a:ext>
            </a:extLst>
          </p:cNvPr>
          <p:cNvSpPr txBox="1"/>
          <p:nvPr/>
        </p:nvSpPr>
        <p:spPr>
          <a:xfrm>
            <a:off x="264117" y="6429375"/>
            <a:ext cx="6974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Claude E. Shannon: A Symbolic Analysis of Relay and Switching Circuits, Master’s Thesis, MIT, 1937</a:t>
            </a:r>
            <a:endParaRPr lang="en-IN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858" name="Object 2">
            <a:extLst>
              <a:ext uri="{FF2B5EF4-FFF2-40B4-BE49-F238E27FC236}">
                <a16:creationId xmlns:a16="http://schemas.microsoft.com/office/drawing/2014/main" id="{70716AEF-9140-49EC-9F30-06EBDDEC23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381000"/>
          <a:ext cx="60198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77745" imgH="4001058" progId="PBrush">
                  <p:embed/>
                </p:oleObj>
              </mc:Choice>
              <mc:Fallback>
                <p:oleObj name="Bitmap Image" r:id="rId2" imgW="5877745" imgH="4001058" progId="PBrush">
                  <p:embed/>
                  <p:pic>
                    <p:nvPicPr>
                      <p:cNvPr id="249858" name="Object 2">
                        <a:extLst>
                          <a:ext uri="{FF2B5EF4-FFF2-40B4-BE49-F238E27FC236}">
                            <a16:creationId xmlns:a16="http://schemas.microsoft.com/office/drawing/2014/main" id="{70716AEF-9140-49EC-9F30-06EBDDEC23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81000"/>
                        <a:ext cx="6019800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9859" name="Text Box 3">
            <a:extLst>
              <a:ext uri="{FF2B5EF4-FFF2-40B4-BE49-F238E27FC236}">
                <a16:creationId xmlns:a16="http://schemas.microsoft.com/office/drawing/2014/main" id="{5B780030-A021-4474-83E9-1A4497D94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114800"/>
            <a:ext cx="87630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Alan Turing, who gave the fundamental abstraction of a computing    machine, was an excellent long distance runner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Pioneer of theoretical computer science and artificial intelligence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His father served in Indian Civil Service and worked in Odisha</a:t>
            </a:r>
          </a:p>
        </p:txBody>
      </p:sp>
      <p:sp>
        <p:nvSpPr>
          <p:cNvPr id="249860" name="TextBox 4">
            <a:extLst>
              <a:ext uri="{FF2B5EF4-FFF2-40B4-BE49-F238E27FC236}">
                <a16:creationId xmlns:a16="http://schemas.microsoft.com/office/drawing/2014/main" id="{D16FA39C-369E-4F8A-980F-6B454B105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3505200" cy="523875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Turing Machine</a:t>
            </a:r>
            <a:endParaRPr kumimoji="0" lang="en-I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>
            <a:extLst>
              <a:ext uri="{FF2B5EF4-FFF2-40B4-BE49-F238E27FC236}">
                <a16:creationId xmlns:a16="http://schemas.microsoft.com/office/drawing/2014/main" id="{75A13B29-A49C-48F6-8B0E-9FDF1B102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What is the simplest yet all powerful computer?</a:t>
            </a:r>
          </a:p>
        </p:txBody>
      </p:sp>
      <p:sp>
        <p:nvSpPr>
          <p:cNvPr id="250883" name="Line 4">
            <a:extLst>
              <a:ext uri="{FF2B5EF4-FFF2-40B4-BE49-F238E27FC236}">
                <a16:creationId xmlns:a16="http://schemas.microsoft.com/office/drawing/2014/main" id="{D40D9057-0BA3-44C3-874C-6E3D9F74942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0668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0884" name="Rectangle 2">
            <a:extLst>
              <a:ext uri="{FF2B5EF4-FFF2-40B4-BE49-F238E27FC236}">
                <a16:creationId xmlns:a16="http://schemas.microsoft.com/office/drawing/2014/main" id="{F440E6E6-6E72-40B6-9516-352CB4743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2921000"/>
            <a:ext cx="71882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4617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07559" name="Rectangle 3">
            <a:extLst>
              <a:ext uri="{FF2B5EF4-FFF2-40B4-BE49-F238E27FC236}">
                <a16:creationId xmlns:a16="http://schemas.microsoft.com/office/drawing/2014/main" id="{8E116BEB-4BD2-48F1-9CBC-4A51A6111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95400"/>
            <a:ext cx="8915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r>
              <a:rPr kumimoji="0" lang="en-I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t>Alan Turing (1936): Conceived a machine that introduces a model for computation (Turing Machine)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7563" name="TextBox 12">
            <a:extLst>
              <a:ext uri="{FF2B5EF4-FFF2-40B4-BE49-F238E27FC236}">
                <a16:creationId xmlns:a16="http://schemas.microsoft.com/office/drawing/2014/main" id="{8E73BF83-235A-4140-BD1C-B2F14040C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657600"/>
            <a:ext cx="1676400" cy="9842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Finite-State Control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" name="Group 54">
            <a:extLst>
              <a:ext uri="{FF2B5EF4-FFF2-40B4-BE49-F238E27FC236}">
                <a16:creationId xmlns:a16="http://schemas.microsoft.com/office/drawing/2014/main" id="{B4E06667-9857-4331-95CA-B7BE3D92A393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3352800"/>
            <a:ext cx="3276600" cy="1071563"/>
            <a:chOff x="2971800" y="3357265"/>
            <a:chExt cx="3276600" cy="1071265"/>
          </a:xfrm>
        </p:grpSpPr>
        <p:grpSp>
          <p:nvGrpSpPr>
            <p:cNvPr id="250910" name="Group 52">
              <a:extLst>
                <a:ext uri="{FF2B5EF4-FFF2-40B4-BE49-F238E27FC236}">
                  <a16:creationId xmlns:a16="http://schemas.microsoft.com/office/drawing/2014/main" id="{9EEF5B92-A61D-4F4A-9C1C-12021F20CD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1800" y="3357265"/>
              <a:ext cx="3276600" cy="1071265"/>
              <a:chOff x="2971800" y="3357265"/>
              <a:chExt cx="3276600" cy="1071265"/>
            </a:xfrm>
          </p:grpSpPr>
          <p:sp>
            <p:nvSpPr>
              <p:cNvPr id="250912" name="TextBox 11">
                <a:extLst>
                  <a:ext uri="{FF2B5EF4-FFF2-40B4-BE49-F238E27FC236}">
                    <a16:creationId xmlns:a16="http://schemas.microsoft.com/office/drawing/2014/main" id="{6D2EF6A5-1A3C-471D-8199-1D95B27105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5200" y="3966865"/>
                <a:ext cx="2743200" cy="46166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Read/Write Head </a:t>
                </a: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33" name="Curved Connector 32">
                <a:extLst>
                  <a:ext uri="{FF2B5EF4-FFF2-40B4-BE49-F238E27FC236}">
                    <a16:creationId xmlns:a16="http://schemas.microsoft.com/office/drawing/2014/main" id="{F976F6EC-9482-41E3-8A03-93D44FA5EA5D}"/>
                  </a:ext>
                </a:extLst>
              </p:cNvPr>
              <p:cNvCxnSpPr>
                <a:endCxn id="250900" idx="2"/>
              </p:cNvCxnSpPr>
              <p:nvPr/>
            </p:nvCxnSpPr>
            <p:spPr>
              <a:xfrm flipV="1">
                <a:off x="2971800" y="3362027"/>
                <a:ext cx="982663" cy="787181"/>
              </a:xfrm>
              <a:prstGeom prst="curvedConnector2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914" name="Rectangle 32">
                <a:extLst>
                  <a:ext uri="{FF2B5EF4-FFF2-40B4-BE49-F238E27FC236}">
                    <a16:creationId xmlns:a16="http://schemas.microsoft.com/office/drawing/2014/main" id="{AE25896C-4248-4C8E-9575-56EBC73C4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7600" y="3357265"/>
                <a:ext cx="304800" cy="403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tstream Vera Sans"/>
                    <a:ea typeface="+mn-ea"/>
                    <a:cs typeface="Arial" panose="020B0604020202020204" pitchFamily="34" charset="0"/>
                  </a:rPr>
                  <a:t>L</a:t>
                </a: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915" name="Rectangle 33">
                <a:extLst>
                  <a:ext uri="{FF2B5EF4-FFF2-40B4-BE49-F238E27FC236}">
                    <a16:creationId xmlns:a16="http://schemas.microsoft.com/office/drawing/2014/main" id="{2250FE2E-7C0B-4DF2-8103-8024A9DFC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2400" y="3585865"/>
                <a:ext cx="355600" cy="403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tstream Vera Sans"/>
                    <a:ea typeface="+mn-ea"/>
                    <a:cs typeface="Arial" panose="020B0604020202020204" pitchFamily="34" charset="0"/>
                  </a:rPr>
                  <a:t>R</a:t>
                </a: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2E7E8C0A-3F2B-4CB4-9DAD-70F04A97808D}"/>
                  </a:ext>
                </a:extLst>
              </p:cNvPr>
              <p:cNvCxnSpPr/>
              <p:nvPr/>
            </p:nvCxnSpPr>
            <p:spPr>
              <a:xfrm>
                <a:off x="4267200" y="3738159"/>
                <a:ext cx="685800" cy="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7EFC4D0-48D7-4CB2-9455-323C5B66112C}"/>
                </a:ext>
              </a:extLst>
            </p:cNvPr>
            <p:cNvCxnSpPr/>
            <p:nvPr/>
          </p:nvCxnSpPr>
          <p:spPr>
            <a:xfrm flipH="1">
              <a:off x="2971800" y="3531841"/>
              <a:ext cx="609600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53">
            <a:extLst>
              <a:ext uri="{FF2B5EF4-FFF2-40B4-BE49-F238E27FC236}">
                <a16:creationId xmlns:a16="http://schemas.microsoft.com/office/drawing/2014/main" id="{441A8BB1-AEA0-4ED8-B238-5AFE1C4092CA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362200"/>
            <a:ext cx="8645525" cy="1071563"/>
            <a:chOff x="381000" y="2819400"/>
            <a:chExt cx="8645345" cy="1071265"/>
          </a:xfrm>
        </p:grpSpPr>
        <p:grpSp>
          <p:nvGrpSpPr>
            <p:cNvPr id="250891" name="Group 13">
              <a:extLst>
                <a:ext uri="{FF2B5EF4-FFF2-40B4-BE49-F238E27FC236}">
                  <a16:creationId xmlns:a16="http://schemas.microsoft.com/office/drawing/2014/main" id="{D3D0A4A7-7616-4F46-B211-520AF3AC86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000" y="2895600"/>
              <a:ext cx="6613526" cy="927563"/>
              <a:chOff x="1277156" y="1547812"/>
              <a:chExt cx="6613526" cy="927563"/>
            </a:xfrm>
          </p:grpSpPr>
          <p:sp>
            <p:nvSpPr>
              <p:cNvPr id="250895" name="Rectangle 6">
                <a:extLst>
                  <a:ext uri="{FF2B5EF4-FFF2-40B4-BE49-F238E27FC236}">
                    <a16:creationId xmlns:a16="http://schemas.microsoft.com/office/drawing/2014/main" id="{BD7BE7F5-B001-498C-8B5E-BCBFE44F8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6756" y="2089150"/>
                <a:ext cx="538163" cy="382588"/>
              </a:xfrm>
              <a:prstGeom prst="rect">
                <a:avLst/>
              </a:prstGeom>
              <a:solidFill>
                <a:srgbClr val="FFE6D5"/>
              </a:solidFill>
              <a:ln w="5">
                <a:solidFill>
                  <a:srgbClr val="15111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896" name="Rectangle 9">
                <a:extLst>
                  <a:ext uri="{FF2B5EF4-FFF2-40B4-BE49-F238E27FC236}">
                    <a16:creationId xmlns:a16="http://schemas.microsoft.com/office/drawing/2014/main" id="{BFDC8A69-84AC-4C1F-8B30-BC5A1E43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6506" y="2089150"/>
                <a:ext cx="536575" cy="382588"/>
              </a:xfrm>
              <a:prstGeom prst="rect">
                <a:avLst/>
              </a:prstGeom>
              <a:solidFill>
                <a:srgbClr val="FFE6D5"/>
              </a:solidFill>
              <a:ln w="5">
                <a:solidFill>
                  <a:srgbClr val="15111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897" name="Rectangle 10">
                <a:extLst>
                  <a:ext uri="{FF2B5EF4-FFF2-40B4-BE49-F238E27FC236}">
                    <a16:creationId xmlns:a16="http://schemas.microsoft.com/office/drawing/2014/main" id="{C3160631-B519-4AB6-B23D-5789A49DD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669" y="2089150"/>
                <a:ext cx="538163" cy="382588"/>
              </a:xfrm>
              <a:prstGeom prst="rect">
                <a:avLst/>
              </a:prstGeom>
              <a:solidFill>
                <a:srgbClr val="FFE6D5"/>
              </a:solidFill>
              <a:ln w="5">
                <a:solidFill>
                  <a:srgbClr val="15111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898" name="Rectangle 11">
                <a:extLst>
                  <a:ext uri="{FF2B5EF4-FFF2-40B4-BE49-F238E27FC236}">
                    <a16:creationId xmlns:a16="http://schemas.microsoft.com/office/drawing/2014/main" id="{A54A61E8-37B9-4802-8EEF-AD7DABB78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419" y="2089150"/>
                <a:ext cx="536575" cy="382588"/>
              </a:xfrm>
              <a:prstGeom prst="rect">
                <a:avLst/>
              </a:prstGeom>
              <a:solidFill>
                <a:srgbClr val="FFE6D5"/>
              </a:solidFill>
              <a:ln w="5">
                <a:solidFill>
                  <a:srgbClr val="15111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899" name="Rectangle 12">
                <a:extLst>
                  <a:ext uri="{FF2B5EF4-FFF2-40B4-BE49-F238E27FC236}">
                    <a16:creationId xmlns:a16="http://schemas.microsoft.com/office/drawing/2014/main" id="{0DDCFF17-279E-4ED9-8C19-FAF3F07C9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2581" y="2089150"/>
                <a:ext cx="538163" cy="382588"/>
              </a:xfrm>
              <a:prstGeom prst="rect">
                <a:avLst/>
              </a:prstGeom>
              <a:solidFill>
                <a:srgbClr val="FFE6D5"/>
              </a:solidFill>
              <a:ln w="5">
                <a:solidFill>
                  <a:srgbClr val="15111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900" name="Rectangle 13">
                <a:extLst>
                  <a:ext uri="{FF2B5EF4-FFF2-40B4-BE49-F238E27FC236}">
                    <a16:creationId xmlns:a16="http://schemas.microsoft.com/office/drawing/2014/main" id="{B28EB28C-77BD-4187-B312-D0621F87A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2331" y="2089150"/>
                <a:ext cx="536575" cy="382588"/>
              </a:xfrm>
              <a:prstGeom prst="rect">
                <a:avLst/>
              </a:prstGeom>
              <a:solidFill>
                <a:srgbClr val="FFE6D5"/>
              </a:solidFill>
              <a:ln w="5">
                <a:solidFill>
                  <a:srgbClr val="15111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901" name="Rectangle 14">
                <a:extLst>
                  <a:ext uri="{FF2B5EF4-FFF2-40B4-BE49-F238E27FC236}">
                    <a16:creationId xmlns:a16="http://schemas.microsoft.com/office/drawing/2014/main" id="{5BE63AE4-2B08-44BF-AE1F-7EF428A99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0494" y="2089150"/>
                <a:ext cx="538163" cy="382588"/>
              </a:xfrm>
              <a:prstGeom prst="rect">
                <a:avLst/>
              </a:prstGeom>
              <a:solidFill>
                <a:srgbClr val="FFE6D5"/>
              </a:solidFill>
              <a:ln w="5">
                <a:solidFill>
                  <a:srgbClr val="15111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902" name="Rectangle 15">
                <a:extLst>
                  <a:ext uri="{FF2B5EF4-FFF2-40B4-BE49-F238E27FC236}">
                    <a16:creationId xmlns:a16="http://schemas.microsoft.com/office/drawing/2014/main" id="{A4738D1A-B731-4951-8782-14AF4AC3AE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0244" y="2089150"/>
                <a:ext cx="536575" cy="382588"/>
              </a:xfrm>
              <a:prstGeom prst="rect">
                <a:avLst/>
              </a:prstGeom>
              <a:solidFill>
                <a:srgbClr val="FFE6D5"/>
              </a:solidFill>
              <a:ln w="5">
                <a:solidFill>
                  <a:srgbClr val="15111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903" name="Rectangle 16">
                <a:extLst>
                  <a:ext uri="{FF2B5EF4-FFF2-40B4-BE49-F238E27FC236}">
                    <a16:creationId xmlns:a16="http://schemas.microsoft.com/office/drawing/2014/main" id="{A9F01886-E892-43B7-9797-52E291865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8406" y="2089150"/>
                <a:ext cx="536575" cy="382588"/>
              </a:xfrm>
              <a:prstGeom prst="rect">
                <a:avLst/>
              </a:prstGeom>
              <a:solidFill>
                <a:srgbClr val="FFE6D5"/>
              </a:solidFill>
              <a:ln w="5">
                <a:solidFill>
                  <a:srgbClr val="15111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904" name="Rectangle 17">
                <a:extLst>
                  <a:ext uri="{FF2B5EF4-FFF2-40B4-BE49-F238E27FC236}">
                    <a16:creationId xmlns:a16="http://schemas.microsoft.com/office/drawing/2014/main" id="{B337D1F4-761C-4DE4-A3F1-619AE4827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8156" y="2092787"/>
                <a:ext cx="536575" cy="382588"/>
              </a:xfrm>
              <a:prstGeom prst="rect">
                <a:avLst/>
              </a:prstGeom>
              <a:solidFill>
                <a:srgbClr val="FFE6D5"/>
              </a:solidFill>
              <a:ln w="5">
                <a:solidFill>
                  <a:srgbClr val="15111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905" name="Line 18">
                <a:extLst>
                  <a:ext uri="{FF2B5EF4-FFF2-40B4-BE49-F238E27FC236}">
                    <a16:creationId xmlns:a16="http://schemas.microsoft.com/office/drawing/2014/main" id="{DFB4A6AE-3687-49AD-9080-7C300F3F72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85844" y="2252662"/>
                <a:ext cx="604838" cy="0"/>
              </a:xfrm>
              <a:prstGeom prst="line">
                <a:avLst/>
              </a:prstGeom>
              <a:noFill/>
              <a:ln w="11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906" name="Freeform 19">
                <a:extLst>
                  <a:ext uri="{FF2B5EF4-FFF2-40B4-BE49-F238E27FC236}">
                    <a16:creationId xmlns:a16="http://schemas.microsoft.com/office/drawing/2014/main" id="{3741D38F-A8A0-44E2-A037-58CCED54F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1919" y="2178050"/>
                <a:ext cx="258763" cy="147638"/>
              </a:xfrm>
              <a:custGeom>
                <a:avLst/>
                <a:gdLst>
                  <a:gd name="T0" fmla="*/ 2147483646 w 163"/>
                  <a:gd name="T1" fmla="*/ 2147483646 h 93"/>
                  <a:gd name="T2" fmla="*/ 0 w 163"/>
                  <a:gd name="T3" fmla="*/ 2147483646 h 93"/>
                  <a:gd name="T4" fmla="*/ 2147483646 w 163"/>
                  <a:gd name="T5" fmla="*/ 2147483646 h 93"/>
                  <a:gd name="T6" fmla="*/ 0 w 163"/>
                  <a:gd name="T7" fmla="*/ 0 h 93"/>
                  <a:gd name="T8" fmla="*/ 2147483646 w 163"/>
                  <a:gd name="T9" fmla="*/ 2147483646 h 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3"/>
                  <a:gd name="T16" fmla="*/ 0 h 93"/>
                  <a:gd name="T17" fmla="*/ 163 w 163"/>
                  <a:gd name="T18" fmla="*/ 93 h 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3" h="93">
                    <a:moveTo>
                      <a:pt x="47" y="47"/>
                    </a:moveTo>
                    <a:lnTo>
                      <a:pt x="0" y="93"/>
                    </a:lnTo>
                    <a:lnTo>
                      <a:pt x="163" y="47"/>
                    </a:lnTo>
                    <a:lnTo>
                      <a:pt x="0" y="0"/>
                    </a:lnTo>
                    <a:lnTo>
                      <a:pt x="47" y="47"/>
                    </a:lnTo>
                    <a:close/>
                  </a:path>
                </a:pathLst>
              </a:custGeom>
              <a:solidFill>
                <a:srgbClr val="000000"/>
              </a:solidFill>
              <a:ln w="11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907" name="Line 20">
                <a:extLst>
                  <a:ext uri="{FF2B5EF4-FFF2-40B4-BE49-F238E27FC236}">
                    <a16:creationId xmlns:a16="http://schemas.microsoft.com/office/drawing/2014/main" id="{934FD992-D5ED-48E6-B31C-D099A1B53A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77156" y="2271712"/>
                <a:ext cx="603250" cy="0"/>
              </a:xfrm>
              <a:prstGeom prst="line">
                <a:avLst/>
              </a:prstGeom>
              <a:noFill/>
              <a:ln w="11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908" name="Freeform 21">
                <a:extLst>
                  <a:ext uri="{FF2B5EF4-FFF2-40B4-BE49-F238E27FC236}">
                    <a16:creationId xmlns:a16="http://schemas.microsoft.com/office/drawing/2014/main" id="{25E04935-8DA8-4E2C-8EF4-94E4E9576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7156" y="2197100"/>
                <a:ext cx="258763" cy="147638"/>
              </a:xfrm>
              <a:custGeom>
                <a:avLst/>
                <a:gdLst>
                  <a:gd name="T0" fmla="*/ 2147483646 w 163"/>
                  <a:gd name="T1" fmla="*/ 2147483646 h 93"/>
                  <a:gd name="T2" fmla="*/ 2147483646 w 163"/>
                  <a:gd name="T3" fmla="*/ 0 h 93"/>
                  <a:gd name="T4" fmla="*/ 0 w 163"/>
                  <a:gd name="T5" fmla="*/ 2147483646 h 93"/>
                  <a:gd name="T6" fmla="*/ 2147483646 w 163"/>
                  <a:gd name="T7" fmla="*/ 2147483646 h 93"/>
                  <a:gd name="T8" fmla="*/ 2147483646 w 163"/>
                  <a:gd name="T9" fmla="*/ 2147483646 h 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3"/>
                  <a:gd name="T16" fmla="*/ 0 h 93"/>
                  <a:gd name="T17" fmla="*/ 163 w 163"/>
                  <a:gd name="T18" fmla="*/ 93 h 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3" h="93">
                    <a:moveTo>
                      <a:pt x="116" y="47"/>
                    </a:moveTo>
                    <a:lnTo>
                      <a:pt x="163" y="0"/>
                    </a:lnTo>
                    <a:lnTo>
                      <a:pt x="0" y="47"/>
                    </a:lnTo>
                    <a:lnTo>
                      <a:pt x="163" y="93"/>
                    </a:lnTo>
                    <a:lnTo>
                      <a:pt x="116" y="47"/>
                    </a:lnTo>
                    <a:close/>
                  </a:path>
                </a:pathLst>
              </a:custGeom>
              <a:solidFill>
                <a:srgbClr val="000000"/>
              </a:solidFill>
              <a:ln w="11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909" name="Rectangle 22">
                <a:extLst>
                  <a:ext uri="{FF2B5EF4-FFF2-40B4-BE49-F238E27FC236}">
                    <a16:creationId xmlns:a16="http://schemas.microsoft.com/office/drawing/2014/main" id="{56C09C65-1444-4F0D-A36C-7E27F04DF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156" y="1547812"/>
                <a:ext cx="1722438" cy="384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tstream Vera Sans"/>
                    <a:ea typeface="+mn-ea"/>
                    <a:cs typeface="Arial" panose="020B0604020202020204" pitchFamily="34" charset="0"/>
                  </a:rPr>
                  <a:t>Infinite Tape</a:t>
                </a: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0892" name="TextBox 45">
              <a:extLst>
                <a:ext uri="{FF2B5EF4-FFF2-40B4-BE49-F238E27FC236}">
                  <a16:creationId xmlns:a16="http://schemas.microsoft.com/office/drawing/2014/main" id="{239F9780-CCAC-41C8-840B-395407D91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3429000"/>
              <a:ext cx="4800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$      0    1     0      B    1     M   0     $</a:t>
              </a: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0893" name="Rectangle 22">
              <a:extLst>
                <a:ext uri="{FF2B5EF4-FFF2-40B4-BE49-F238E27FC236}">
                  <a16:creationId xmlns:a16="http://schemas.microsoft.com/office/drawing/2014/main" id="{16917B6F-69D4-4B55-B04B-EE257039A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2819400"/>
              <a:ext cx="3920945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5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tstream Vera Sans"/>
                  <a:ea typeface="+mn-ea"/>
                  <a:cs typeface="Arial" panose="020B0604020202020204" pitchFamily="34" charset="0"/>
                </a:rPr>
                <a:t>symbols (input, tape, blank)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069BEBF-0063-4674-AD55-19B84AAD562B}"/>
                </a:ext>
              </a:extLst>
            </p:cNvPr>
            <p:cNvCxnSpPr>
              <a:stCxn id="250893" idx="1"/>
            </p:cNvCxnSpPr>
            <p:nvPr/>
          </p:nvCxnSpPr>
          <p:spPr>
            <a:xfrm flipH="1">
              <a:off x="4419516" y="3011435"/>
              <a:ext cx="685786" cy="49357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19055BE-7F40-40D1-ADA6-CF98D49D3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724400"/>
            <a:ext cx="8763000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tape head can move left or right</a:t>
            </a:r>
          </a:p>
          <a:p>
            <a:pPr marL="0" marR="0" lvl="0" indent="0" algn="ju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Mangal" panose="02040503050203030202" pitchFamily="18" charset="0"/>
              </a:rPr>
              <a:t>Actions:</a:t>
            </a:r>
            <a:r>
              <a:rPr kumimoji="0" lang="en-IN" alt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Mangal" panose="02040503050203030202" pitchFamily="18" charset="0"/>
              </a:rPr>
              <a:t> </a:t>
            </a:r>
            <a:r>
              <a:rPr kumimoji="0" lang="en-I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Mangal" panose="02040503050203030202" pitchFamily="18" charset="0"/>
              </a:rPr>
              <a:t>(present state, current symbol) </a:t>
            </a:r>
            <a:r>
              <a:rPr kumimoji="0" lang="en-I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Mangal" panose="02040503050203030202" pitchFamily="18" charset="0"/>
                <a:sym typeface="Symbol" panose="05050102010706020507" pitchFamily="18" charset="2"/>
              </a:rPr>
              <a:t> </a:t>
            </a:r>
          </a:p>
          <a:p>
            <a:pPr marL="0" marR="0" lvl="0" indent="0" algn="ju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Mangal" panose="02040503050203030202" pitchFamily="18" charset="0"/>
                <a:sym typeface="Symbol" panose="05050102010706020507" pitchFamily="18" charset="2"/>
              </a:rPr>
              <a:t>   </a:t>
            </a:r>
            <a:r>
              <a:rPr kumimoji="0" lang="en-I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Mangal" panose="02040503050203030202" pitchFamily="18" charset="0"/>
              </a:rPr>
              <a:t>(new state, write symbol, move one cell left/right);</a:t>
            </a:r>
          </a:p>
          <a:p>
            <a:pPr marL="0" marR="0" lvl="0" indent="0" algn="ju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Mangal" panose="02040503050203030202" pitchFamily="18" charset="0"/>
              </a:rPr>
              <a:t>-- The machine halts when an “accept”/”reject” state </a:t>
            </a:r>
          </a:p>
          <a:p>
            <a:pPr marL="0" marR="0" lvl="0" indent="0" algn="ju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Mangal" panose="02040503050203030202" pitchFamily="18" charset="0"/>
              </a:rPr>
              <a:t>    is reached</a:t>
            </a:r>
            <a:endParaRPr kumimoji="0" lang="en-I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Mangal" panose="02040503050203030202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0890" name="TextBox 57">
            <a:extLst>
              <a:ext uri="{FF2B5EF4-FFF2-40B4-BE49-F238E27FC236}">
                <a16:creationId xmlns:a16="http://schemas.microsoft.com/office/drawing/2014/main" id="{8390EEAC-0ED5-435E-A1FB-1072C3483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581400"/>
            <a:ext cx="3657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7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7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9" grpId="0" build="allAtOnce"/>
      <p:bldP spid="407563" grpId="0" animBg="1"/>
      <p:bldP spid="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C496D76E-6318-43CC-A9E1-77C574884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Turing Machine</a:t>
            </a:r>
          </a:p>
        </p:txBody>
      </p:sp>
      <p:sp>
        <p:nvSpPr>
          <p:cNvPr id="252931" name="Line 4">
            <a:extLst>
              <a:ext uri="{FF2B5EF4-FFF2-40B4-BE49-F238E27FC236}">
                <a16:creationId xmlns:a16="http://schemas.microsoft.com/office/drawing/2014/main" id="{DBAF8673-DED1-4752-A3E1-7729F665B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0668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2932" name="Rectangle 2">
            <a:extLst>
              <a:ext uri="{FF2B5EF4-FFF2-40B4-BE49-F238E27FC236}">
                <a16:creationId xmlns:a16="http://schemas.microsoft.com/office/drawing/2014/main" id="{781CDEB6-7478-4528-AA2C-BD8151A80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2921000"/>
            <a:ext cx="71882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4617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07559" name="Rectangle 3">
            <a:extLst>
              <a:ext uri="{FF2B5EF4-FFF2-40B4-BE49-F238E27FC236}">
                <a16:creationId xmlns:a16="http://schemas.microsoft.com/office/drawing/2014/main" id="{D51E3E85-A186-40ED-A39C-E3DDACFF7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95400"/>
            <a:ext cx="8915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86410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t> Very simple mechanism: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t>   -- memory, control, read/write, shift, accept/reject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A. M. Turing (1936) , On Computable Numbers with an Application to the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Entscheidungsproblem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Proc. Royal Math. Soc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., Ser. 2, Vol. 42, pp. 230-265, 1936.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t> Extremely powerful</a:t>
            </a:r>
          </a:p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icrosoft YaHei" pitchFamily="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icrosoft YaHei" pitchFamily="2"/>
                <a:cs typeface="Arial" panose="020B0604020202020204" pitchFamily="34" charset="0"/>
              </a:rPr>
              <a:t>Church-Turing  Conjecture (1936)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icrosoft YaHei" pitchFamily="2"/>
                <a:cs typeface="Arial" panose="020B0604020202020204" pitchFamily="34" charset="0"/>
              </a:rPr>
              <a:t>: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icrosoft YaHei" pitchFamily="2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icrosoft YaHei" pitchFamily="2"/>
                <a:cs typeface="Arial" panose="020B0604020202020204" pitchFamily="34" charset="0"/>
              </a:rPr>
              <a:t>A function on natural numbers can be calculated by an effective method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icrosoft YaHei" pitchFamily="2"/>
                <a:cs typeface="Arial" panose="020B0604020202020204" pitchFamily="34" charset="0"/>
              </a:rPr>
              <a:t>if and only if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icrosoft YaHei" pitchFamily="2"/>
                <a:cs typeface="Arial" panose="020B0604020202020204" pitchFamily="34" charset="0"/>
              </a:rPr>
              <a:t>it is computable by a Turing machine </a:t>
            </a:r>
          </a:p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Microsoft YaHei" pitchFamily="2"/>
                <a:cs typeface="Arial" panose="020B0604020202020204" pitchFamily="34" charset="0"/>
              </a:rPr>
              <a:t>Any procedure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t>that is computable by paper-and-pencil methods (algorithm)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Microsoft YaHei" pitchFamily="2"/>
                <a:cs typeface="Arial" panose="020B0604020202020204" pitchFamily="34" charset="0"/>
              </a:rPr>
              <a:t> can be solved by a Turing machine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C496D76E-6318-43CC-A9E1-77C574884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Some Fundamental Limitations </a:t>
            </a:r>
          </a:p>
        </p:txBody>
      </p:sp>
      <p:sp>
        <p:nvSpPr>
          <p:cNvPr id="252931" name="Line 4">
            <a:extLst>
              <a:ext uri="{FF2B5EF4-FFF2-40B4-BE49-F238E27FC236}">
                <a16:creationId xmlns:a16="http://schemas.microsoft.com/office/drawing/2014/main" id="{DBAF8673-DED1-4752-A3E1-7729F665B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0668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2932" name="Rectangle 2">
            <a:extLst>
              <a:ext uri="{FF2B5EF4-FFF2-40B4-BE49-F238E27FC236}">
                <a16:creationId xmlns:a16="http://schemas.microsoft.com/office/drawing/2014/main" id="{781CDEB6-7478-4528-AA2C-BD8151A80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2921000"/>
            <a:ext cx="71882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4617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07559" name="Rectangle 3">
            <a:extLst>
              <a:ext uri="{FF2B5EF4-FFF2-40B4-BE49-F238E27FC236}">
                <a16:creationId xmlns:a16="http://schemas.microsoft.com/office/drawing/2014/main" id="{D51E3E85-A186-40ED-A39C-E3DDACFF7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332" y="1628613"/>
            <a:ext cx="8915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Albert Einstein (1905):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Special theory of relativity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  <a:sym typeface="Symbol" panose="05050102010706020507" pitchFamily="18" charset="2"/>
              </a:rPr>
              <a:t>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elimination of the notion of absolute time (postulate: the velocity of light is constant)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Kurt Gödel (1931):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Incompleteness theorem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  <a:sym typeface="Symbol" panose="05050102010706020507" pitchFamily="18" charset="2"/>
              </a:rPr>
              <a:t> 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 questioned the notion of absolute mathematical truth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Alan Turing (1936):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Halting problem of Turing Machine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  <a:sym typeface="Symbol" panose="05050102010706020507" pitchFamily="18" charset="2"/>
              </a:rPr>
              <a:t>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 algorithmic inability to identify the presence of an infinite loop in arbitrary programs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2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TextBox 1">
            <a:extLst>
              <a:ext uri="{FF2B5EF4-FFF2-40B4-BE49-F238E27FC236}">
                <a16:creationId xmlns:a16="http://schemas.microsoft.com/office/drawing/2014/main" id="{C56B4049-CEE7-4C0E-91F0-D3E811966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879600"/>
            <a:ext cx="82296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Halting Problem</a:t>
            </a:r>
            <a:r>
              <a:rPr kumimoji="0" lang="en-I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: Can we write a program </a:t>
            </a:r>
            <a:r>
              <a:rPr kumimoji="0" lang="en-IN" alt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I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, which given any arbitrary program </a:t>
            </a:r>
            <a:r>
              <a:rPr kumimoji="0" lang="en-IN" alt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 </a:t>
            </a:r>
            <a:r>
              <a:rPr kumimoji="0" lang="en-I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as input, will decide whether on not </a:t>
            </a:r>
            <a:r>
              <a:rPr kumimoji="0" lang="en-IN" alt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I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terminates or falls into an infinite loop on some input data?  </a:t>
            </a:r>
          </a:p>
        </p:txBody>
      </p:sp>
      <p:sp>
        <p:nvSpPr>
          <p:cNvPr id="258051" name="TextBox 2">
            <a:extLst>
              <a:ext uri="{FF2B5EF4-FFF2-40B4-BE49-F238E27FC236}">
                <a16:creationId xmlns:a16="http://schemas.microsoft.com/office/drawing/2014/main" id="{1977DCB0-17BD-4D34-A382-18A860B32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85800"/>
            <a:ext cx="9144000" cy="708025"/>
          </a:xfrm>
          <a:prstGeom prst="rect">
            <a:avLst/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Turing Undecidability?</a:t>
            </a:r>
            <a:endParaRPr kumimoji="0" lang="en-IN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31FBE838-AD36-4DC9-81D0-A3E00B512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537200"/>
            <a:ext cx="9144000" cy="7080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Halting problem is Turing u</a:t>
            </a:r>
            <a:r>
              <a:rPr kumimoji="0" lang="en-US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ndecidable</a:t>
            </a:r>
            <a:endParaRPr kumimoji="0" lang="en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898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425575" y="1544638"/>
            <a:ext cx="5745163" cy="3746500"/>
            <a:chOff x="898" y="973"/>
            <a:chExt cx="3619" cy="2360"/>
          </a:xfrm>
        </p:grpSpPr>
        <p:sp>
          <p:nvSpPr>
            <p:cNvPr id="36893" name="Oval 3"/>
            <p:cNvSpPr>
              <a:spLocks noChangeArrowheads="1"/>
            </p:cNvSpPr>
            <p:nvPr/>
          </p:nvSpPr>
          <p:spPr bwMode="auto">
            <a:xfrm>
              <a:off x="898" y="973"/>
              <a:ext cx="3619" cy="2360"/>
            </a:xfrm>
            <a:prstGeom prst="ellipse">
              <a:avLst/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6894" name="Rectangle 4"/>
            <p:cNvSpPr>
              <a:spLocks noChangeArrowheads="1"/>
            </p:cNvSpPr>
            <p:nvPr/>
          </p:nvSpPr>
          <p:spPr bwMode="auto">
            <a:xfrm rot="-2578519">
              <a:off x="1035" y="1498"/>
              <a:ext cx="66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Compiler</a:t>
              </a: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2187575" y="1857375"/>
            <a:ext cx="4706938" cy="3122613"/>
            <a:chOff x="1378" y="1170"/>
            <a:chExt cx="2965" cy="1967"/>
          </a:xfrm>
        </p:grpSpPr>
        <p:sp>
          <p:nvSpPr>
            <p:cNvPr id="36891" name="Oval 6"/>
            <p:cNvSpPr>
              <a:spLocks noChangeArrowheads="1"/>
            </p:cNvSpPr>
            <p:nvPr/>
          </p:nvSpPr>
          <p:spPr bwMode="auto">
            <a:xfrm>
              <a:off x="1378" y="1170"/>
              <a:ext cx="2965" cy="1967"/>
            </a:xfrm>
            <a:prstGeom prst="ellipse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6892" name="Rectangle 7"/>
            <p:cNvSpPr>
              <a:spLocks noChangeArrowheads="1"/>
            </p:cNvSpPr>
            <p:nvPr/>
          </p:nvSpPr>
          <p:spPr bwMode="auto">
            <a:xfrm>
              <a:off x="2250" y="1249"/>
              <a:ext cx="732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Assembler</a:t>
              </a:r>
            </a:p>
          </p:txBody>
        </p:sp>
      </p:grpSp>
      <p:sp>
        <p:nvSpPr>
          <p:cNvPr id="343048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Computing System Hierarchy</a:t>
            </a:r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2971800" y="2286000"/>
            <a:ext cx="3508375" cy="2311400"/>
            <a:chOff x="1872" y="1440"/>
            <a:chExt cx="2210" cy="1456"/>
          </a:xfrm>
        </p:grpSpPr>
        <p:sp>
          <p:nvSpPr>
            <p:cNvPr id="36889" name="Oval 10"/>
            <p:cNvSpPr>
              <a:spLocks noChangeArrowheads="1"/>
            </p:cNvSpPr>
            <p:nvPr/>
          </p:nvSpPr>
          <p:spPr bwMode="auto">
            <a:xfrm>
              <a:off x="1872" y="1440"/>
              <a:ext cx="2180" cy="1456"/>
            </a:xfrm>
            <a:prstGeom prst="ellipse">
              <a:avLst/>
            </a:prstGeom>
            <a:solidFill>
              <a:srgbClr val="FF99FF"/>
            </a:solidFill>
            <a:ln w="12700">
              <a:solidFill>
                <a:srgbClr val="FF99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6890" name="Text Box 11"/>
            <p:cNvSpPr txBox="1">
              <a:spLocks noChangeArrowheads="1"/>
            </p:cNvSpPr>
            <p:nvPr/>
          </p:nvSpPr>
          <p:spPr bwMode="auto">
            <a:xfrm>
              <a:off x="2112" y="1632"/>
              <a:ext cx="197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Instruction Set Architecture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6324599" y="2419350"/>
            <a:ext cx="2105025" cy="653406"/>
            <a:chOff x="3907" y="1524"/>
            <a:chExt cx="1403" cy="404"/>
          </a:xfrm>
        </p:grpSpPr>
        <p:sp>
          <p:nvSpPr>
            <p:cNvPr id="36887" name="Rectangle 13"/>
            <p:cNvSpPr>
              <a:spLocks noChangeArrowheads="1"/>
            </p:cNvSpPr>
            <p:nvPr/>
          </p:nvSpPr>
          <p:spPr bwMode="auto">
            <a:xfrm>
              <a:off x="4474" y="1524"/>
              <a:ext cx="836" cy="4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Computer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Architecture</a:t>
              </a:r>
            </a:p>
          </p:txBody>
        </p:sp>
        <p:sp>
          <p:nvSpPr>
            <p:cNvPr id="36888" name="Line 14"/>
            <p:cNvSpPr>
              <a:spLocks noChangeShapeType="1"/>
            </p:cNvSpPr>
            <p:nvPr/>
          </p:nvSpPr>
          <p:spPr bwMode="auto">
            <a:xfrm flipH="1">
              <a:off x="3907" y="1681"/>
              <a:ext cx="567" cy="19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76200" y="4495800"/>
            <a:ext cx="3903663" cy="1427163"/>
            <a:chOff x="288" y="2940"/>
            <a:chExt cx="2459" cy="899"/>
          </a:xfrm>
        </p:grpSpPr>
        <p:sp>
          <p:nvSpPr>
            <p:cNvPr id="36885" name="Rectangle 16"/>
            <p:cNvSpPr>
              <a:spLocks noChangeArrowheads="1"/>
            </p:cNvSpPr>
            <p:nvPr/>
          </p:nvSpPr>
          <p:spPr bwMode="auto">
            <a:xfrm>
              <a:off x="288" y="3397"/>
              <a:ext cx="2459" cy="4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Can understand symbolic assembly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language, e.g., add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C, A, B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 </a:t>
              </a:r>
            </a:p>
          </p:txBody>
        </p:sp>
        <p:sp>
          <p:nvSpPr>
            <p:cNvPr id="36886" name="Line 17"/>
            <p:cNvSpPr>
              <a:spLocks noChangeShapeType="1"/>
            </p:cNvSpPr>
            <p:nvPr/>
          </p:nvSpPr>
          <p:spPr bwMode="auto">
            <a:xfrm flipV="1">
              <a:off x="986" y="2940"/>
              <a:ext cx="1002" cy="4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0" y="838200"/>
            <a:ext cx="4876800" cy="1219200"/>
            <a:chOff x="144" y="624"/>
            <a:chExt cx="2616" cy="768"/>
          </a:xfrm>
        </p:grpSpPr>
        <p:sp>
          <p:nvSpPr>
            <p:cNvPr id="36883" name="Rectangle 19"/>
            <p:cNvSpPr>
              <a:spLocks noChangeArrowheads="1"/>
            </p:cNvSpPr>
            <p:nvPr/>
          </p:nvSpPr>
          <p:spPr bwMode="auto">
            <a:xfrm>
              <a:off x="144" y="624"/>
              <a:ext cx="2616" cy="5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Can understand high-level language, e.g.,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If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 then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C= A+B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, else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C= A-B</a:t>
              </a:r>
            </a:p>
          </p:txBody>
        </p:sp>
        <p:sp>
          <p:nvSpPr>
            <p:cNvPr id="36884" name="Line 20"/>
            <p:cNvSpPr>
              <a:spLocks noChangeShapeType="1"/>
            </p:cNvSpPr>
            <p:nvPr/>
          </p:nvSpPr>
          <p:spPr bwMode="auto">
            <a:xfrm>
              <a:off x="720" y="1104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3429000" y="2919413"/>
            <a:ext cx="5334000" cy="3563937"/>
            <a:chOff x="2160" y="1839"/>
            <a:chExt cx="3360" cy="2245"/>
          </a:xfrm>
        </p:grpSpPr>
        <p:sp>
          <p:nvSpPr>
            <p:cNvPr id="36877" name="Rectangle 22"/>
            <p:cNvSpPr>
              <a:spLocks noChangeArrowheads="1"/>
            </p:cNvSpPr>
            <p:nvPr/>
          </p:nvSpPr>
          <p:spPr bwMode="auto">
            <a:xfrm>
              <a:off x="2496" y="3360"/>
              <a:ext cx="2784" cy="720"/>
            </a:xfrm>
            <a:prstGeom prst="rect">
              <a:avLst/>
            </a:prstGeom>
            <a:solidFill>
              <a:srgbClr val="0066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grpSp>
          <p:nvGrpSpPr>
            <p:cNvPr id="9" name="Group 23"/>
            <p:cNvGrpSpPr>
              <a:grpSpLocks/>
            </p:cNvGrpSpPr>
            <p:nvPr/>
          </p:nvGrpSpPr>
          <p:grpSpPr bwMode="auto">
            <a:xfrm>
              <a:off x="2160" y="1839"/>
              <a:ext cx="3360" cy="2245"/>
              <a:chOff x="2160" y="1839"/>
              <a:chExt cx="3360" cy="2245"/>
            </a:xfrm>
          </p:grpSpPr>
          <p:grpSp>
            <p:nvGrpSpPr>
              <p:cNvPr id="10" name="Group 24"/>
              <p:cNvGrpSpPr>
                <a:grpSpLocks/>
              </p:cNvGrpSpPr>
              <p:nvPr/>
            </p:nvGrpSpPr>
            <p:grpSpPr bwMode="auto">
              <a:xfrm>
                <a:off x="2160" y="1839"/>
                <a:ext cx="3360" cy="2245"/>
                <a:chOff x="2160" y="1839"/>
                <a:chExt cx="3360" cy="2245"/>
              </a:xfrm>
            </p:grpSpPr>
            <p:sp>
              <p:nvSpPr>
                <p:cNvPr id="36881" name="Oval 25"/>
                <p:cNvSpPr>
                  <a:spLocks noChangeArrowheads="1"/>
                </p:cNvSpPr>
                <p:nvPr/>
              </p:nvSpPr>
              <p:spPr bwMode="auto">
                <a:xfrm>
                  <a:off x="2160" y="1839"/>
                  <a:ext cx="1632" cy="849"/>
                </a:xfrm>
                <a:prstGeom prst="ellipse">
                  <a:avLst/>
                </a:prstGeom>
                <a:solidFill>
                  <a:srgbClr val="0066FF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Arial" pitchFamily="34" charset="0"/>
                    </a:rPr>
                    <a:t>Bare Machine 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Arial" pitchFamily="34" charset="0"/>
                    </a:rPr>
                    <a:t>(Collection of circuits</a:t>
                  </a:r>
                  <a:r>
                    <a: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Arial" pitchFamily="34" charset="0"/>
                    </a:rPr>
                    <a:t>)</a:t>
                  </a:r>
                </a:p>
              </p:txBody>
            </p:sp>
            <p:sp>
              <p:nvSpPr>
                <p:cNvPr id="36882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468" y="3334"/>
                  <a:ext cx="3052" cy="7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Arial" pitchFamily="34" charset="0"/>
                    </a:rPr>
                    <a:t>can understand only machine language – binary strings of 0’s and 1’s, (0101001100..) i.e., electrical </a:t>
                  </a:r>
                  <a:r>
                    <a:rPr kumimoji="0" lang="en-US" sz="1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Arial" pitchFamily="34" charset="0"/>
                    </a:rPr>
                    <a:t>off 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Arial" pitchFamily="34" charset="0"/>
                    </a:rPr>
                    <a:t>and </a:t>
                  </a:r>
                  <a:r>
                    <a:rPr kumimoji="0" lang="en-US" sz="1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Arial" pitchFamily="34" charset="0"/>
                    </a:rPr>
                    <a:t>on 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Arial" pitchFamily="34" charset="0"/>
                    </a:rPr>
                    <a:t>signals (Computer Organization)</a:t>
                  </a:r>
                </a:p>
              </p:txBody>
            </p:sp>
          </p:grpSp>
          <p:sp>
            <p:nvSpPr>
              <p:cNvPr id="36880" name="Line 27"/>
              <p:cNvSpPr>
                <a:spLocks noChangeShapeType="1"/>
              </p:cNvSpPr>
              <p:nvPr/>
            </p:nvSpPr>
            <p:spPr bwMode="auto">
              <a:xfrm flipH="1" flipV="1">
                <a:off x="3456" y="2592"/>
                <a:ext cx="792" cy="76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6202363" y="838200"/>
            <a:ext cx="2560637" cy="1447800"/>
            <a:chOff x="3907" y="528"/>
            <a:chExt cx="1613" cy="912"/>
          </a:xfrm>
        </p:grpSpPr>
        <p:sp>
          <p:nvSpPr>
            <p:cNvPr id="36875" name="Oval 28"/>
            <p:cNvSpPr>
              <a:spLocks noChangeArrowheads="1"/>
            </p:cNvSpPr>
            <p:nvPr/>
          </p:nvSpPr>
          <p:spPr bwMode="auto">
            <a:xfrm>
              <a:off x="4248" y="528"/>
              <a:ext cx="1272" cy="91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9966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Application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9966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software</a:t>
              </a:r>
            </a:p>
          </p:txBody>
        </p:sp>
        <p:sp>
          <p:nvSpPr>
            <p:cNvPr id="36876" name="AutoShape 31"/>
            <p:cNvSpPr>
              <a:spLocks noChangeArrowheads="1"/>
            </p:cNvSpPr>
            <p:nvPr/>
          </p:nvSpPr>
          <p:spPr bwMode="auto">
            <a:xfrm rot="-1534969">
              <a:off x="3907" y="1066"/>
              <a:ext cx="341" cy="183"/>
            </a:xfrm>
            <a:prstGeom prst="leftArrow">
              <a:avLst>
                <a:gd name="adj1" fmla="val 50000"/>
                <a:gd name="adj2" fmla="val 4658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</p:grpSp>
      <p:cxnSp>
        <p:nvCxnSpPr>
          <p:cNvPr id="32" name="Straight Arrow Connector 31"/>
          <p:cNvCxnSpPr/>
          <p:nvPr/>
        </p:nvCxnSpPr>
        <p:spPr bwMode="auto">
          <a:xfrm flipV="1">
            <a:off x="1600200" y="3581400"/>
            <a:ext cx="137160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  <a:headEnd type="arrow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28600" y="35052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semantic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gap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A5BD10A-D90A-4407-B1D9-CC1852C603C0}"/>
              </a:ext>
            </a:extLst>
          </p:cNvPr>
          <p:cNvSpPr/>
          <p:nvPr/>
        </p:nvSpPr>
        <p:spPr bwMode="auto">
          <a:xfrm>
            <a:off x="2949575" y="2321223"/>
            <a:ext cx="3460750" cy="2268240"/>
          </a:xfrm>
          <a:prstGeom prst="ellipse">
            <a:avLst/>
          </a:prstGeom>
          <a:noFill/>
          <a:ln w="57150" cap="flat" cmpd="sng" algn="ctr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0BD489-53E9-42CB-A038-B89AC2D89FB3}"/>
              </a:ext>
            </a:extLst>
          </p:cNvPr>
          <p:cNvSpPr txBox="1"/>
          <p:nvPr/>
        </p:nvSpPr>
        <p:spPr>
          <a:xfrm>
            <a:off x="6938963" y="4224119"/>
            <a:ext cx="2205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Hardware-Software Interface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57FC395-51AC-4CAA-A6DD-2956F889F697}"/>
              </a:ext>
            </a:extLst>
          </p:cNvPr>
          <p:cNvCxnSpPr>
            <a:cxnSpLocks/>
            <a:endCxn id="12" idx="6"/>
          </p:cNvCxnSpPr>
          <p:nvPr/>
        </p:nvCxnSpPr>
        <p:spPr bwMode="auto">
          <a:xfrm rot="10800000">
            <a:off x="6410326" y="3455344"/>
            <a:ext cx="1438279" cy="811859"/>
          </a:xfrm>
          <a:prstGeom prst="curvedConnector3">
            <a:avLst>
              <a:gd name="adj1" fmla="val 53771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2" grpId="0" animBg="1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6">
            <a:extLst>
              <a:ext uri="{FF2B5EF4-FFF2-40B4-BE49-F238E27FC236}">
                <a16:creationId xmlns:a16="http://schemas.microsoft.com/office/drawing/2014/main" id="{AB68F4B4-744A-4115-B342-161F5E1FD5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FEFD16-34ED-46E9-B00B-F270E9C1A3B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9075" name="Rectangle 5">
            <a:extLst>
              <a:ext uri="{FF2B5EF4-FFF2-40B4-BE49-F238E27FC236}">
                <a16:creationId xmlns:a16="http://schemas.microsoft.com/office/drawing/2014/main" id="{B8BEB25A-812B-40F2-A279-670888FD38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>
                <a:solidFill>
                  <a:schemeClr val="bg2"/>
                </a:solidFill>
                <a:effectLst/>
              </a:rPr>
              <a:t>Gödel’s Incompleteness Theorem</a:t>
            </a:r>
          </a:p>
        </p:txBody>
      </p:sp>
      <p:sp>
        <p:nvSpPr>
          <p:cNvPr id="48135" name="Rectangle 3">
            <a:extLst>
              <a:ext uri="{FF2B5EF4-FFF2-40B4-BE49-F238E27FC236}">
                <a16:creationId xmlns:a16="http://schemas.microsoft.com/office/drawing/2014/main" id="{E1B338B0-4D48-4FF5-89C9-24358150D84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133600" y="2728913"/>
            <a:ext cx="6781800" cy="13985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>
                <a:solidFill>
                  <a:schemeClr val="bg2"/>
                </a:solidFill>
                <a:effectLst/>
              </a:rPr>
              <a:t>In 1931, Gödel demonstrated that within any given branch of mathematics, there would always be some propositions that cannot be proven either true or false using the rules and axioms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en-US" sz="2000" dirty="0">
              <a:solidFill>
                <a:schemeClr val="bg2"/>
              </a:solidFill>
              <a:effectLst/>
            </a:endParaRPr>
          </a:p>
        </p:txBody>
      </p:sp>
      <p:pic>
        <p:nvPicPr>
          <p:cNvPr id="259077" name="Picture 4" descr="Godel">
            <a:extLst>
              <a:ext uri="{FF2B5EF4-FFF2-40B4-BE49-F238E27FC236}">
                <a16:creationId xmlns:a16="http://schemas.microsoft.com/office/drawing/2014/main" id="{0184241C-146E-4141-9EE0-13DC469D605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9738" y="2514600"/>
            <a:ext cx="1423987" cy="1731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078" name="TextBox 9">
            <a:extLst>
              <a:ext uri="{FF2B5EF4-FFF2-40B4-BE49-F238E27FC236}">
                <a16:creationId xmlns:a16="http://schemas.microsoft.com/office/drawing/2014/main" id="{6F2E632D-08DE-42F8-AE50-914ACF5EE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152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Kurt Gödel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1906-1978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TextBox 1">
            <a:extLst>
              <a:ext uri="{FF2B5EF4-FFF2-40B4-BE49-F238E27FC236}">
                <a16:creationId xmlns:a16="http://schemas.microsoft.com/office/drawing/2014/main" id="{9A420F4B-B745-4190-8742-42FC5C439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057400"/>
            <a:ext cx="73914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“What we want is a machine that can learn from experience”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- Alan Turing </a:t>
            </a:r>
            <a:endParaRPr kumimoji="0" lang="en-IN" alt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0099" name="TextBox 2">
            <a:extLst>
              <a:ext uri="{FF2B5EF4-FFF2-40B4-BE49-F238E27FC236}">
                <a16:creationId xmlns:a16="http://schemas.microsoft.com/office/drawing/2014/main" id="{A73F5CC7-33DB-4F0A-BFDB-A24E5ECA9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85800"/>
            <a:ext cx="9144000" cy="708025"/>
          </a:xfrm>
          <a:prstGeom prst="rect">
            <a:avLst/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Father of AI/Machine Learning?</a:t>
            </a:r>
            <a:endParaRPr kumimoji="0" lang="en-IN" alt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3">
            <a:extLst>
              <a:ext uri="{FF2B5EF4-FFF2-40B4-BE49-F238E27FC236}">
                <a16:creationId xmlns:a16="http://schemas.microsoft.com/office/drawing/2014/main" id="{DFA3356F-49C5-48EC-A558-D0E5C4478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0600"/>
            <a:ext cx="8382000" cy="4876800"/>
          </a:xfrm>
          <a:prstGeom prst="roundRect">
            <a:avLst>
              <a:gd name="adj" fmla="val 12486"/>
            </a:avLst>
          </a:prstGeom>
          <a:noFill/>
          <a:ln w="12700">
            <a:noFill/>
            <a:round/>
            <a:headEnd/>
            <a:tailEnd/>
          </a:ln>
        </p:spPr>
        <p:txBody>
          <a:bodyPr lIns="90488" tIns="44450" rIns="90488" bIns="44450"/>
          <a:lstStyle/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Tx/>
              <a:buSzPct val="100000"/>
              <a:buFontTx/>
              <a:buChar char="°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Stored program concept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Tx/>
              <a:buSzPct val="100000"/>
              <a:buFontTx/>
              <a:buChar char="°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Serves as the basis for almost all modern computers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Tx/>
              <a:buSzPct val="100000"/>
              <a:buFontTx/>
              <a:buChar char="°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t>Instructions and data are just bits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Tx/>
              <a:buSzPct val="100000"/>
              <a:buFontTx/>
              <a:buChar char="°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t>Programs (sequence of machine instructions) are stored in memory to be read or written just like data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4" name="Line 9">
            <a:extLst>
              <a:ext uri="{FF2B5EF4-FFF2-40B4-BE49-F238E27FC236}">
                <a16:creationId xmlns:a16="http://schemas.microsoft.com/office/drawing/2014/main" id="{3BB54842-F6A3-4F5D-B8C7-1C82EAF5FE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6638" y="4271963"/>
            <a:ext cx="1027112" cy="4381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5" name="Rectangle 10">
            <a:extLst>
              <a:ext uri="{FF2B5EF4-FFF2-40B4-BE49-F238E27FC236}">
                <a16:creationId xmlns:a16="http://schemas.microsoft.com/office/drawing/2014/main" id="{DE479507-0390-4A52-BA94-C3FAA4D2D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4725" y="4038600"/>
            <a:ext cx="435927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defTabSz="904875">
              <a:spcBef>
                <a:spcPct val="20000"/>
              </a:spcBef>
              <a:buSzPct val="100000"/>
              <a:buChar char="•"/>
              <a:tabLst>
                <a:tab pos="452438" algn="l"/>
                <a:tab pos="904875" algn="l"/>
                <a:tab pos="1357313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4875">
              <a:spcBef>
                <a:spcPct val="20000"/>
              </a:spcBef>
              <a:buSzPct val="100000"/>
              <a:buChar char="–"/>
              <a:tabLst>
                <a:tab pos="452438" algn="l"/>
                <a:tab pos="904875" algn="l"/>
                <a:tab pos="1357313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4875">
              <a:spcBef>
                <a:spcPct val="20000"/>
              </a:spcBef>
              <a:buSzPct val="100000"/>
              <a:buChar char="•"/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4875">
              <a:spcBef>
                <a:spcPct val="20000"/>
              </a:spcBef>
              <a:buSzPct val="100000"/>
              <a:buChar char="–"/>
              <a:tabLst>
                <a:tab pos="452438" algn="l"/>
                <a:tab pos="904875" algn="l"/>
                <a:tab pos="13573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4875">
              <a:spcBef>
                <a:spcPct val="20000"/>
              </a:spcBef>
              <a:buSzPct val="100000"/>
              <a:buChar char="•"/>
              <a:tabLst>
                <a:tab pos="452438" algn="l"/>
                <a:tab pos="904875" algn="l"/>
                <a:tab pos="13573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487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452438" algn="l"/>
                <a:tab pos="904875" algn="l"/>
                <a:tab pos="13573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487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452438" algn="l"/>
                <a:tab pos="904875" algn="l"/>
                <a:tab pos="13573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487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452438" algn="l"/>
                <a:tab pos="904875" algn="l"/>
                <a:tab pos="13573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487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452438" algn="l"/>
                <a:tab pos="904875" algn="l"/>
                <a:tab pos="13573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04875" rtl="0" eaLnBrk="0" fontAlgn="base" latinLnBrk="0" hangingPunc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2438" algn="l"/>
                <a:tab pos="904875" algn="l"/>
                <a:tab pos="1357313" algn="l"/>
              </a:tabLst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memory for data, programs, </a:t>
            </a:r>
          </a:p>
          <a:p>
            <a:pPr marL="0" marR="0" lvl="0" indent="0" algn="l" defTabSz="904875" rtl="0" eaLnBrk="0" fontAlgn="base" latinLnBrk="0" hangingPunc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2438" algn="l"/>
                <a:tab pos="904875" algn="l"/>
                <a:tab pos="1357313" algn="l"/>
              </a:tabLst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	compilers, systems programs</a:t>
            </a:r>
          </a:p>
        </p:txBody>
      </p:sp>
      <p:sp>
        <p:nvSpPr>
          <p:cNvPr id="268293" name="Rectangle 11">
            <a:extLst>
              <a:ext uri="{FF2B5EF4-FFF2-40B4-BE49-F238E27FC236}">
                <a16:creationId xmlns:a16="http://schemas.microsoft.com/office/drawing/2014/main" id="{E59FD405-C90D-4463-B940-E4BF51586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400"/>
            <a:ext cx="891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von Neumann Architecture (1945): Princeton Architecture </a:t>
            </a:r>
          </a:p>
        </p:txBody>
      </p:sp>
      <p:grpSp>
        <p:nvGrpSpPr>
          <p:cNvPr id="268294" name="Group 16">
            <a:extLst>
              <a:ext uri="{FF2B5EF4-FFF2-40B4-BE49-F238E27FC236}">
                <a16:creationId xmlns:a16="http://schemas.microsoft.com/office/drawing/2014/main" id="{4A4813BD-FBA8-486E-B3DE-62ACD8DEB2D8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3352800"/>
            <a:ext cx="2895600" cy="2438400"/>
            <a:chOff x="533400" y="3581400"/>
            <a:chExt cx="2895600" cy="2438400"/>
          </a:xfrm>
        </p:grpSpPr>
        <p:grpSp>
          <p:nvGrpSpPr>
            <p:cNvPr id="268297" name="Group 4">
              <a:extLst>
                <a:ext uri="{FF2B5EF4-FFF2-40B4-BE49-F238E27FC236}">
                  <a16:creationId xmlns:a16="http://schemas.microsoft.com/office/drawing/2014/main" id="{8EB8A552-3201-4417-9757-712B1B9CD5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312" y="3778250"/>
              <a:ext cx="2579688" cy="2241550"/>
              <a:chOff x="734" y="1640"/>
              <a:chExt cx="1625" cy="1412"/>
            </a:xfrm>
          </p:grpSpPr>
          <p:sp>
            <p:nvSpPr>
              <p:cNvPr id="268303" name="Line 5">
                <a:extLst>
                  <a:ext uri="{FF2B5EF4-FFF2-40B4-BE49-F238E27FC236}">
                    <a16:creationId xmlns:a16="http://schemas.microsoft.com/office/drawing/2014/main" id="{AD697D3A-099E-4EC3-AFE6-DD999FA612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1" y="1640"/>
                <a:ext cx="0" cy="141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8304" name="Rectangle 6">
                <a:extLst>
                  <a:ext uri="{FF2B5EF4-FFF2-40B4-BE49-F238E27FC236}">
                    <a16:creationId xmlns:a16="http://schemas.microsoft.com/office/drawing/2014/main" id="{1B04656B-E3FA-4E8F-8E3A-1AB488074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" y="2069"/>
                <a:ext cx="962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04875" rtl="0" eaLnBrk="0" fontAlgn="base" latinLnBrk="0" hangingPunct="0">
                  <a:lnSpc>
                    <a:spcPts val="27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452438" algn="l"/>
                    <a:tab pos="904875" algn="l"/>
                    <a:tab pos="1357313" algn="l"/>
                  </a:tabLst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Processor</a:t>
                </a:r>
              </a:p>
            </p:txBody>
          </p:sp>
          <p:sp>
            <p:nvSpPr>
              <p:cNvPr id="268305" name="Rectangle 7">
                <a:extLst>
                  <a:ext uri="{FF2B5EF4-FFF2-40B4-BE49-F238E27FC236}">
                    <a16:creationId xmlns:a16="http://schemas.microsoft.com/office/drawing/2014/main" id="{C8528C0C-7672-4ED3-9D00-863A73EDC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7" y="1781"/>
                <a:ext cx="639" cy="99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8306" name="Rectangle 8">
                <a:extLst>
                  <a:ext uri="{FF2B5EF4-FFF2-40B4-BE49-F238E27FC236}">
                    <a16:creationId xmlns:a16="http://schemas.microsoft.com/office/drawing/2014/main" id="{BF3115DF-ECDB-4709-99FF-071735469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069"/>
                <a:ext cx="773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04875" rtl="0" eaLnBrk="0" fontAlgn="base" latinLnBrk="0" hangingPunct="0">
                  <a:lnSpc>
                    <a:spcPts val="27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452438" algn="l"/>
                    <a:tab pos="904875" algn="l"/>
                    <a:tab pos="1357313" algn="l"/>
                  </a:tabLst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sp>
          <p:nvSpPr>
            <p:cNvPr id="268298" name="Rectangle 12">
              <a:extLst>
                <a:ext uri="{FF2B5EF4-FFF2-40B4-BE49-F238E27FC236}">
                  <a16:creationId xmlns:a16="http://schemas.microsoft.com/office/drawing/2014/main" id="{9BA77773-05D8-4796-8ABD-3A95793AF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3886200"/>
              <a:ext cx="1447800" cy="1600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8299" name="Line 13">
              <a:extLst>
                <a:ext uri="{FF2B5EF4-FFF2-40B4-BE49-F238E27FC236}">
                  <a16:creationId xmlns:a16="http://schemas.microsoft.com/office/drawing/2014/main" id="{E33B1A0A-E196-4D47-98BD-D1632370A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600" y="3581400"/>
              <a:ext cx="0" cy="24384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8300" name="AutoShape 14">
              <a:extLst>
                <a:ext uri="{FF2B5EF4-FFF2-40B4-BE49-F238E27FC236}">
                  <a16:creationId xmlns:a16="http://schemas.microsoft.com/office/drawing/2014/main" id="{E9DE6171-8296-48A9-8616-7D5A9D0C9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4876800"/>
              <a:ext cx="1214438" cy="485775"/>
            </a:xfrm>
            <a:prstGeom prst="leftRightArrow">
              <a:avLst>
                <a:gd name="adj1" fmla="val 50000"/>
                <a:gd name="adj2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8301" name="Text Box 15">
              <a:extLst>
                <a:ext uri="{FF2B5EF4-FFF2-40B4-BE49-F238E27FC236}">
                  <a16:creationId xmlns:a16="http://schemas.microsoft.com/office/drawing/2014/main" id="{D206438B-3E8D-4F5B-AB6E-938826C5F1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038600"/>
              <a:ext cx="15240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Registers</a:t>
              </a:r>
            </a:p>
          </p:txBody>
        </p:sp>
        <p:sp>
          <p:nvSpPr>
            <p:cNvPr id="268302" name="Rectangle 16">
              <a:extLst>
                <a:ext uri="{FF2B5EF4-FFF2-40B4-BE49-F238E27FC236}">
                  <a16:creationId xmlns:a16="http://schemas.microsoft.com/office/drawing/2014/main" id="{8FFCE3E3-6ECA-43B7-A65E-8AF482EA7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4114800"/>
              <a:ext cx="1219200" cy="3048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DA8594B-D46B-4BBE-A159-6C4CCE514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10200"/>
            <a:ext cx="9144000" cy="1408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Tx/>
              <a:buSzPct val="100000"/>
              <a:buFontTx/>
              <a:buChar char="°"/>
              <a:tabLst/>
              <a:defRPr/>
            </a:pP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Fetch &amp; Execute Cycle (Instruction Cycle)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Program Counter (PC) points to the next Instruction to be fetched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Specific bits (opcode field) in the Instruction "control" subsequent actions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Fetch the “next” instruction and continue</a:t>
            </a: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1D73C8-CF42-425B-923B-4C0D258C55CA}"/>
              </a:ext>
            </a:extLst>
          </p:cNvPr>
          <p:cNvSpPr txBox="1"/>
          <p:nvPr/>
        </p:nvSpPr>
        <p:spPr>
          <a:xfrm>
            <a:off x="609600" y="4724400"/>
            <a:ext cx="838200" cy="36988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PC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3">
            <a:extLst>
              <a:ext uri="{FF2B5EF4-FFF2-40B4-BE49-F238E27FC236}">
                <a16:creationId xmlns:a16="http://schemas.microsoft.com/office/drawing/2014/main" id="{32B8C4FD-72C7-451B-B579-7980BCB1F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0600"/>
            <a:ext cx="9144000" cy="4876800"/>
          </a:xfrm>
          <a:prstGeom prst="roundRect">
            <a:avLst>
              <a:gd name="adj" fmla="val 12486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Tx/>
              <a:buSzPct val="100000"/>
              <a:buFontTx/>
              <a:buChar char="°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= - 1,880,113,152 (if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a 2’s complement binary number)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Tx/>
              <a:buSzPct val="100000"/>
              <a:buFontTx/>
              <a:buChar char="°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= 2,414,854,144 (</a:t>
            </a:r>
            <a:r>
              <a:rPr lang="en-US" altLang="en-US" sz="2400" b="0" dirty="0">
                <a:solidFill>
                  <a:srgbClr val="000000"/>
                </a:solidFill>
                <a:cs typeface="Arial" panose="020B0604020202020204" pitchFamily="34" charset="0"/>
              </a:rPr>
              <a:t>when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an unsigned binary number)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Tx/>
              <a:buSzPct val="100000"/>
              <a:buFontTx/>
              <a:buChar char="°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 - 1.873 × 2</a:t>
            </a:r>
            <a:r>
              <a:rPr kumimoji="0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-96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lang="en-US" altLang="en-US" sz="2400" b="0" dirty="0">
                <a:solidFill>
                  <a:srgbClr val="000000"/>
                </a:solidFill>
                <a:cs typeface="Arial" panose="020B0604020202020204" pitchFamily="34" charset="0"/>
              </a:rPr>
              <a:t>when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a floating-point number)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Tx/>
              <a:buSzPct val="100000"/>
              <a:buFontTx/>
              <a:buChar char="°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lw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$t7, -16384 ($ra) (</a:t>
            </a:r>
            <a:r>
              <a:rPr lang="en-US" altLang="en-US" sz="2400" b="0" dirty="0">
                <a:solidFill>
                  <a:srgbClr val="000000"/>
                </a:solidFill>
                <a:cs typeface="Arial" panose="020B0604020202020204" pitchFamily="34" charset="0"/>
              </a:rPr>
              <a:t>when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a MIPS instruction)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4FA46C-8F91-4EEF-B950-F26511658667}"/>
              </a:ext>
            </a:extLst>
          </p:cNvPr>
          <p:cNvGrpSpPr>
            <a:grpSpLocks/>
          </p:cNvGrpSpPr>
          <p:nvPr/>
        </p:nvGrpSpPr>
        <p:grpSpPr bwMode="auto">
          <a:xfrm>
            <a:off x="3271838" y="3725863"/>
            <a:ext cx="5846598" cy="1408112"/>
            <a:chOff x="3321427" y="3727154"/>
            <a:chExt cx="5719568" cy="1408113"/>
          </a:xfrm>
        </p:grpSpPr>
        <p:sp>
          <p:nvSpPr>
            <p:cNvPr id="269331" name="Line 9">
              <a:extLst>
                <a:ext uri="{FF2B5EF4-FFF2-40B4-BE49-F238E27FC236}">
                  <a16:creationId xmlns:a16="http://schemas.microsoft.com/office/drawing/2014/main" id="{4BBC865A-10F5-4AB3-A9EB-B2F5440DA9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1427" y="3886200"/>
              <a:ext cx="640973" cy="3048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9332" name="Rectangle 10">
              <a:extLst>
                <a:ext uri="{FF2B5EF4-FFF2-40B4-BE49-F238E27FC236}">
                  <a16:creationId xmlns:a16="http://schemas.microsoft.com/office/drawing/2014/main" id="{4BC51E5A-60CB-4EC7-8F13-F3E1F421E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913" y="3727154"/>
              <a:ext cx="5399082" cy="14081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>
              <a:lvl1pPr defTabSz="904875">
                <a:spcBef>
                  <a:spcPct val="20000"/>
                </a:spcBef>
                <a:buSzPct val="100000"/>
                <a:buChar char="•"/>
                <a:tabLst>
                  <a:tab pos="452438" algn="l"/>
                  <a:tab pos="904875" algn="l"/>
                  <a:tab pos="135731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04875">
                <a:spcBef>
                  <a:spcPct val="20000"/>
                </a:spcBef>
                <a:buSzPct val="100000"/>
                <a:buChar char="–"/>
                <a:tabLst>
                  <a:tab pos="452438" algn="l"/>
                  <a:tab pos="904875" algn="l"/>
                  <a:tab pos="135731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04875">
                <a:spcBef>
                  <a:spcPct val="20000"/>
                </a:spcBef>
                <a:buSzPct val="100000"/>
                <a:buChar char="•"/>
                <a:tabLst>
                  <a:tab pos="452438" algn="l"/>
                  <a:tab pos="904875" algn="l"/>
                  <a:tab pos="13573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04875">
                <a:spcBef>
                  <a:spcPct val="20000"/>
                </a:spcBef>
                <a:buSzPct val="100000"/>
                <a:buChar char="–"/>
                <a:tabLst>
                  <a:tab pos="452438" algn="l"/>
                  <a:tab pos="904875" algn="l"/>
                  <a:tab pos="13573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04875">
                <a:spcBef>
                  <a:spcPct val="20000"/>
                </a:spcBef>
                <a:buSzPct val="100000"/>
                <a:buChar char="•"/>
                <a:tabLst>
                  <a:tab pos="452438" algn="l"/>
                  <a:tab pos="904875" algn="l"/>
                  <a:tab pos="13573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904875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tabLst>
                  <a:tab pos="452438" algn="l"/>
                  <a:tab pos="904875" algn="l"/>
                  <a:tab pos="13573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904875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tabLst>
                  <a:tab pos="452438" algn="l"/>
                  <a:tab pos="904875" algn="l"/>
                  <a:tab pos="13573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904875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tabLst>
                  <a:tab pos="452438" algn="l"/>
                  <a:tab pos="904875" algn="l"/>
                  <a:tab pos="13573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904875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tabLst>
                  <a:tab pos="452438" algn="l"/>
                  <a:tab pos="904875" algn="l"/>
                  <a:tab pos="13573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04875" rtl="0" eaLnBrk="0" fontAlgn="base" latinLnBrk="0" hangingPunct="0">
                <a:lnSpc>
                  <a:spcPts val="21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2438" algn="l"/>
                  <a:tab pos="904875" algn="l"/>
                  <a:tab pos="1357313" algn="l"/>
                </a:tabLst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Let the content (X) of a memory location be:</a:t>
              </a:r>
            </a:p>
            <a:p>
              <a:pPr marL="0" marR="0" lvl="0" indent="0" algn="l" defTabSz="904875" rtl="0" eaLnBrk="0" fontAlgn="base" latinLnBrk="0" hangingPunct="0">
                <a:lnSpc>
                  <a:spcPts val="21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2438" algn="l"/>
                  <a:tab pos="904875" algn="l"/>
                  <a:tab pos="1357313" algn="l"/>
                </a:tabLst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l" defTabSz="904875" rtl="0" eaLnBrk="0" fontAlgn="base" latinLnBrk="0" hangingPunct="0">
                <a:lnSpc>
                  <a:spcPts val="21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2438" algn="l"/>
                  <a:tab pos="904875" algn="l"/>
                  <a:tab pos="1357313" algn="l"/>
                </a:tabLst>
                <a:defRPr/>
              </a:pP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X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:  0x 8FEFC000</a:t>
              </a:r>
            </a:p>
            <a:p>
              <a:pPr marL="0" marR="0" lvl="0" indent="0" algn="l" defTabSz="904875" rtl="0" eaLnBrk="0" fontAlgn="base" latinLnBrk="0" hangingPunct="0">
                <a:lnSpc>
                  <a:spcPts val="21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2438" algn="l"/>
                  <a:tab pos="904875" algn="l"/>
                  <a:tab pos="1357313" algn="l"/>
                </a:tabLst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l" defTabSz="904875" rtl="0" eaLnBrk="0" fontAlgn="base" latinLnBrk="0" hangingPunct="0">
                <a:lnSpc>
                  <a:spcPts val="21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2438" algn="l"/>
                  <a:tab pos="904875" algn="l"/>
                  <a:tab pos="1357313" algn="l"/>
                </a:tabLst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X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:  1000 1111 1110 1111 1100 0000 0000 0000</a:t>
              </a:r>
            </a:p>
          </p:txBody>
        </p:sp>
      </p:grpSp>
      <p:sp>
        <p:nvSpPr>
          <p:cNvPr id="269316" name="Rectangle 11">
            <a:extLst>
              <a:ext uri="{FF2B5EF4-FFF2-40B4-BE49-F238E27FC236}">
                <a16:creationId xmlns:a16="http://schemas.microsoft.com/office/drawing/2014/main" id="{4904E657-83E0-4DA0-9321-902D63928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400"/>
            <a:ext cx="891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Binary String Stored in Memory: Who am I?</a:t>
            </a:r>
          </a:p>
        </p:txBody>
      </p:sp>
      <p:grpSp>
        <p:nvGrpSpPr>
          <p:cNvPr id="269317" name="Group 16">
            <a:extLst>
              <a:ext uri="{FF2B5EF4-FFF2-40B4-BE49-F238E27FC236}">
                <a16:creationId xmlns:a16="http://schemas.microsoft.com/office/drawing/2014/main" id="{71ADEDD9-92CB-4854-AE4F-5FB5CA3DB092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3352800"/>
            <a:ext cx="2895600" cy="2438400"/>
            <a:chOff x="533400" y="3581400"/>
            <a:chExt cx="2895600" cy="2438400"/>
          </a:xfrm>
        </p:grpSpPr>
        <p:grpSp>
          <p:nvGrpSpPr>
            <p:cNvPr id="269321" name="Group 4">
              <a:extLst>
                <a:ext uri="{FF2B5EF4-FFF2-40B4-BE49-F238E27FC236}">
                  <a16:creationId xmlns:a16="http://schemas.microsoft.com/office/drawing/2014/main" id="{CF705A86-A247-49B7-BF05-5A4D8DD689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312" y="3778250"/>
              <a:ext cx="2579688" cy="2241550"/>
              <a:chOff x="734" y="1640"/>
              <a:chExt cx="1625" cy="1412"/>
            </a:xfrm>
          </p:grpSpPr>
          <p:sp>
            <p:nvSpPr>
              <p:cNvPr id="269327" name="Line 5">
                <a:extLst>
                  <a:ext uri="{FF2B5EF4-FFF2-40B4-BE49-F238E27FC236}">
                    <a16:creationId xmlns:a16="http://schemas.microsoft.com/office/drawing/2014/main" id="{72B523A8-6961-4445-9A7F-EEC223FCFE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1" y="1640"/>
                <a:ext cx="0" cy="141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9328" name="Rectangle 6">
                <a:extLst>
                  <a:ext uri="{FF2B5EF4-FFF2-40B4-BE49-F238E27FC236}">
                    <a16:creationId xmlns:a16="http://schemas.microsoft.com/office/drawing/2014/main" id="{1151E187-6906-4DAB-B6C5-A0DDAC45D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" y="2069"/>
                <a:ext cx="962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04875" rtl="0" eaLnBrk="0" fontAlgn="base" latinLnBrk="0" hangingPunct="0">
                  <a:lnSpc>
                    <a:spcPts val="27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452438" algn="l"/>
                    <a:tab pos="904875" algn="l"/>
                    <a:tab pos="1357313" algn="l"/>
                  </a:tabLst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Processor</a:t>
                </a:r>
              </a:p>
            </p:txBody>
          </p:sp>
          <p:sp>
            <p:nvSpPr>
              <p:cNvPr id="269329" name="Rectangle 7">
                <a:extLst>
                  <a:ext uri="{FF2B5EF4-FFF2-40B4-BE49-F238E27FC236}">
                    <a16:creationId xmlns:a16="http://schemas.microsoft.com/office/drawing/2014/main" id="{3B9634AB-2AB1-4AE8-AB52-BC1A48184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7" y="1781"/>
                <a:ext cx="639" cy="99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9330" name="Rectangle 8">
                <a:extLst>
                  <a:ext uri="{FF2B5EF4-FFF2-40B4-BE49-F238E27FC236}">
                    <a16:creationId xmlns:a16="http://schemas.microsoft.com/office/drawing/2014/main" id="{0B92C8DA-B303-43E3-BB48-A562369BC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069"/>
                <a:ext cx="773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04875" rtl="0" eaLnBrk="0" fontAlgn="base" latinLnBrk="0" hangingPunct="0">
                  <a:lnSpc>
                    <a:spcPts val="27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452438" algn="l"/>
                    <a:tab pos="904875" algn="l"/>
                    <a:tab pos="1357313" algn="l"/>
                  </a:tabLst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sp>
          <p:nvSpPr>
            <p:cNvPr id="269322" name="Rectangle 12">
              <a:extLst>
                <a:ext uri="{FF2B5EF4-FFF2-40B4-BE49-F238E27FC236}">
                  <a16:creationId xmlns:a16="http://schemas.microsoft.com/office/drawing/2014/main" id="{BE2F44D0-3C47-4E1A-936D-5DAFBE023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3886200"/>
              <a:ext cx="1447800" cy="1600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9323" name="Line 13">
              <a:extLst>
                <a:ext uri="{FF2B5EF4-FFF2-40B4-BE49-F238E27FC236}">
                  <a16:creationId xmlns:a16="http://schemas.microsoft.com/office/drawing/2014/main" id="{D8F8CAE4-8FFE-4FF2-B751-856C85DF4B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600" y="3581400"/>
              <a:ext cx="0" cy="24384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9324" name="AutoShape 14">
              <a:extLst>
                <a:ext uri="{FF2B5EF4-FFF2-40B4-BE49-F238E27FC236}">
                  <a16:creationId xmlns:a16="http://schemas.microsoft.com/office/drawing/2014/main" id="{75A65977-6605-419E-974C-DD6A5AFA2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4876800"/>
              <a:ext cx="1214438" cy="485775"/>
            </a:xfrm>
            <a:prstGeom prst="leftRightArrow">
              <a:avLst>
                <a:gd name="adj1" fmla="val 50000"/>
                <a:gd name="adj2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9325" name="Text Box 15">
              <a:extLst>
                <a:ext uri="{FF2B5EF4-FFF2-40B4-BE49-F238E27FC236}">
                  <a16:creationId xmlns:a16="http://schemas.microsoft.com/office/drawing/2014/main" id="{5B868564-6932-4813-95A8-991854BAF1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038600"/>
              <a:ext cx="15240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Registers</a:t>
              </a:r>
            </a:p>
          </p:txBody>
        </p:sp>
        <p:sp>
          <p:nvSpPr>
            <p:cNvPr id="269326" name="Rectangle 16">
              <a:extLst>
                <a:ext uri="{FF2B5EF4-FFF2-40B4-BE49-F238E27FC236}">
                  <a16:creationId xmlns:a16="http://schemas.microsoft.com/office/drawing/2014/main" id="{BD7CF6E9-4DB4-4394-9353-C5D71251C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4114800"/>
              <a:ext cx="1219200" cy="3048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F8CC7A0-BA1B-4CC8-B42D-D28C76D6C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01878"/>
            <a:ext cx="9144000" cy="72019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I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Need execution cycles to interpret the binary strings properly – whether it is instruction or data, and if data, what type?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602D49-724A-4EF8-8F7B-999162CD9F7F}"/>
              </a:ext>
            </a:extLst>
          </p:cNvPr>
          <p:cNvSpPr txBox="1"/>
          <p:nvPr/>
        </p:nvSpPr>
        <p:spPr>
          <a:xfrm>
            <a:off x="609600" y="4724400"/>
            <a:ext cx="838200" cy="36988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PC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FB76AF2-7325-462D-BA9B-FB9092F7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724150"/>
            <a:ext cx="820738" cy="271463"/>
          </a:xfrm>
          <a:prstGeom prst="rightArrow">
            <a:avLst>
              <a:gd name="adj1" fmla="val 50000"/>
              <a:gd name="adj2" fmla="val 50166"/>
            </a:avLst>
          </a:prstGeom>
          <a:solidFill>
            <a:srgbClr val="0070C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>
            <a:extLst>
              <a:ext uri="{FF2B5EF4-FFF2-40B4-BE49-F238E27FC236}">
                <a16:creationId xmlns:a16="http://schemas.microsoft.com/office/drawing/2014/main" id="{6C462C8C-DF22-4AA7-879F-B14FE1201C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1200" y="266700"/>
            <a:ext cx="7605713" cy="354013"/>
          </a:xfrm>
        </p:spPr>
        <p:txBody>
          <a:bodyPr/>
          <a:lstStyle/>
          <a:p>
            <a:r>
              <a:rPr lang="en-US" altLang="en-US" b="0"/>
              <a:t>Execution Cycle </a:t>
            </a:r>
            <a:r>
              <a:rPr lang="en-US" altLang="en-US" b="0" i="1"/>
              <a:t>a.k.a. </a:t>
            </a:r>
            <a:r>
              <a:rPr lang="en-US" altLang="en-US" b="0"/>
              <a:t>Instruction Cycle</a:t>
            </a:r>
          </a:p>
        </p:txBody>
      </p:sp>
      <p:grpSp>
        <p:nvGrpSpPr>
          <p:cNvPr id="2" name="Group 26">
            <a:extLst>
              <a:ext uri="{FF2B5EF4-FFF2-40B4-BE49-F238E27FC236}">
                <a16:creationId xmlns:a16="http://schemas.microsoft.com/office/drawing/2014/main" id="{ADCD3874-3456-4D6E-A9BE-97F3A3D2E82C}"/>
              </a:ext>
            </a:extLst>
          </p:cNvPr>
          <p:cNvGrpSpPr>
            <a:grpSpLocks/>
          </p:cNvGrpSpPr>
          <p:nvPr/>
        </p:nvGrpSpPr>
        <p:grpSpPr bwMode="auto">
          <a:xfrm>
            <a:off x="933450" y="1003300"/>
            <a:ext cx="7753350" cy="785813"/>
            <a:chOff x="588" y="632"/>
            <a:chExt cx="4884" cy="495"/>
          </a:xfrm>
        </p:grpSpPr>
        <p:sp>
          <p:nvSpPr>
            <p:cNvPr id="270368" name="Rectangle 3">
              <a:extLst>
                <a:ext uri="{FF2B5EF4-FFF2-40B4-BE49-F238E27FC236}">
                  <a16:creationId xmlns:a16="http://schemas.microsoft.com/office/drawing/2014/main" id="{7DCC37E3-CE3C-410A-9C5E-C9EE8F803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" y="720"/>
              <a:ext cx="992" cy="4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86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Instruction</a:t>
              </a:r>
            </a:p>
            <a:p>
              <a:pPr marL="342900" marR="0" lvl="0" indent="-342900" algn="ctr" defTabSz="914400" rtl="0" eaLnBrk="0" fontAlgn="base" latinLnBrk="0" hangingPunct="0">
                <a:lnSpc>
                  <a:spcPct val="86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Fetch (IF)</a:t>
              </a:r>
            </a:p>
          </p:txBody>
        </p:sp>
        <p:sp>
          <p:nvSpPr>
            <p:cNvPr id="270369" name="Rectangle 20">
              <a:extLst>
                <a:ext uri="{FF2B5EF4-FFF2-40B4-BE49-F238E27FC236}">
                  <a16:creationId xmlns:a16="http://schemas.microsoft.com/office/drawing/2014/main" id="{514E26B9-1524-4F2E-B2F5-AAA4EB533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6" y="632"/>
              <a:ext cx="3496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just" defTabSz="914400" rtl="0" eaLnBrk="0" fontAlgn="base" latinLnBrk="0" hangingPunct="0">
                <a:lnSpc>
                  <a:spcPct val="97000"/>
                </a:lnSpc>
                <a:spcBef>
                  <a:spcPct val="49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Obtain instruction from memory</a:t>
              </a:r>
            </a:p>
          </p:txBody>
        </p:sp>
      </p:grpSp>
      <p:grpSp>
        <p:nvGrpSpPr>
          <p:cNvPr id="3" name="Group 27">
            <a:extLst>
              <a:ext uri="{FF2B5EF4-FFF2-40B4-BE49-F238E27FC236}">
                <a16:creationId xmlns:a16="http://schemas.microsoft.com/office/drawing/2014/main" id="{843E4303-17BD-43C5-813E-9F4F66C98D18}"/>
              </a:ext>
            </a:extLst>
          </p:cNvPr>
          <p:cNvGrpSpPr>
            <a:grpSpLocks/>
          </p:cNvGrpSpPr>
          <p:nvPr/>
        </p:nvGrpSpPr>
        <p:grpSpPr bwMode="auto">
          <a:xfrm>
            <a:off x="933450" y="1778000"/>
            <a:ext cx="7677150" cy="950913"/>
            <a:chOff x="588" y="1120"/>
            <a:chExt cx="4836" cy="599"/>
          </a:xfrm>
        </p:grpSpPr>
        <p:sp>
          <p:nvSpPr>
            <p:cNvPr id="270365" name="Rectangle 4">
              <a:extLst>
                <a:ext uri="{FF2B5EF4-FFF2-40B4-BE49-F238E27FC236}">
                  <a16:creationId xmlns:a16="http://schemas.microsoft.com/office/drawing/2014/main" id="{D239C0C9-20AB-4754-8A70-31DBBC47F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" y="1312"/>
              <a:ext cx="992" cy="4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86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Instruction</a:t>
              </a:r>
            </a:p>
            <a:p>
              <a:pPr marL="342900" marR="0" lvl="0" indent="-342900" algn="ctr" defTabSz="914400" rtl="0" eaLnBrk="0" fontAlgn="base" latinLnBrk="0" hangingPunct="0">
                <a:lnSpc>
                  <a:spcPct val="86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Decode (ID)</a:t>
              </a:r>
            </a:p>
          </p:txBody>
        </p:sp>
        <p:sp>
          <p:nvSpPr>
            <p:cNvPr id="270366" name="Line 9">
              <a:extLst>
                <a:ext uri="{FF2B5EF4-FFF2-40B4-BE49-F238E27FC236}">
                  <a16:creationId xmlns:a16="http://schemas.microsoft.com/office/drawing/2014/main" id="{B20CF5E3-8ADE-4D60-937B-96036BD0B8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120"/>
              <a:ext cx="0" cy="18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0367" name="Rectangle 21">
              <a:extLst>
                <a:ext uri="{FF2B5EF4-FFF2-40B4-BE49-F238E27FC236}">
                  <a16:creationId xmlns:a16="http://schemas.microsoft.com/office/drawing/2014/main" id="{21B93242-3D62-4542-9290-EA7C6D3A9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6" y="1256"/>
              <a:ext cx="3448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just" defTabSz="914400" rtl="0" eaLnBrk="0" fontAlgn="base" latinLnBrk="0" hangingPunct="0">
                <a:lnSpc>
                  <a:spcPct val="97000"/>
                </a:lnSpc>
                <a:spcBef>
                  <a:spcPct val="49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Determine required actions and instruction size</a:t>
              </a:r>
            </a:p>
          </p:txBody>
        </p:sp>
      </p:grpSp>
      <p:grpSp>
        <p:nvGrpSpPr>
          <p:cNvPr id="4" name="Group 28">
            <a:extLst>
              <a:ext uri="{FF2B5EF4-FFF2-40B4-BE49-F238E27FC236}">
                <a16:creationId xmlns:a16="http://schemas.microsoft.com/office/drawing/2014/main" id="{256A726E-08B2-4E72-89CC-F6CCEA6F85DE}"/>
              </a:ext>
            </a:extLst>
          </p:cNvPr>
          <p:cNvGrpSpPr>
            <a:grpSpLocks/>
          </p:cNvGrpSpPr>
          <p:nvPr/>
        </p:nvGrpSpPr>
        <p:grpSpPr bwMode="auto">
          <a:xfrm>
            <a:off x="933450" y="2714625"/>
            <a:ext cx="7524750" cy="950913"/>
            <a:chOff x="588" y="1710"/>
            <a:chExt cx="4740" cy="599"/>
          </a:xfrm>
        </p:grpSpPr>
        <p:sp>
          <p:nvSpPr>
            <p:cNvPr id="270362" name="Rectangle 5">
              <a:extLst>
                <a:ext uri="{FF2B5EF4-FFF2-40B4-BE49-F238E27FC236}">
                  <a16:creationId xmlns:a16="http://schemas.microsoft.com/office/drawing/2014/main" id="{ABB65CB4-C892-41F8-86B7-8675CBDD5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" y="1902"/>
              <a:ext cx="992" cy="4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86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Operand</a:t>
              </a:r>
            </a:p>
            <a:p>
              <a:pPr marL="342900" marR="0" lvl="0" indent="-342900" algn="ctr" defTabSz="914400" rtl="0" eaLnBrk="0" fontAlgn="base" latinLnBrk="0" hangingPunct="0">
                <a:lnSpc>
                  <a:spcPct val="86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Fetch (Mem)</a:t>
              </a:r>
            </a:p>
          </p:txBody>
        </p:sp>
        <p:sp>
          <p:nvSpPr>
            <p:cNvPr id="270363" name="Line 11">
              <a:extLst>
                <a:ext uri="{FF2B5EF4-FFF2-40B4-BE49-F238E27FC236}">
                  <a16:creationId xmlns:a16="http://schemas.microsoft.com/office/drawing/2014/main" id="{13369CC2-F55D-4CF9-AE0B-788691FD0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710"/>
              <a:ext cx="0" cy="18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0364" name="Rectangle 22">
              <a:extLst>
                <a:ext uri="{FF2B5EF4-FFF2-40B4-BE49-F238E27FC236}">
                  <a16:creationId xmlns:a16="http://schemas.microsoft.com/office/drawing/2014/main" id="{D893FAEC-C2A6-4F35-8B16-E3941E744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6" y="1880"/>
              <a:ext cx="3352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just" defTabSz="914400" rtl="0" eaLnBrk="0" fontAlgn="base" latinLnBrk="0" hangingPunct="0">
                <a:lnSpc>
                  <a:spcPct val="97000"/>
                </a:lnSpc>
                <a:spcBef>
                  <a:spcPct val="49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Locate and obtain operand data from memory/register (Mem)</a:t>
              </a:r>
            </a:p>
          </p:txBody>
        </p:sp>
      </p:grpSp>
      <p:grpSp>
        <p:nvGrpSpPr>
          <p:cNvPr id="5" name="Group 29">
            <a:extLst>
              <a:ext uri="{FF2B5EF4-FFF2-40B4-BE49-F238E27FC236}">
                <a16:creationId xmlns:a16="http://schemas.microsoft.com/office/drawing/2014/main" id="{F8CDE8BE-2937-415D-9B23-FF2D2121FAD2}"/>
              </a:ext>
            </a:extLst>
          </p:cNvPr>
          <p:cNvGrpSpPr>
            <a:grpSpLocks/>
          </p:cNvGrpSpPr>
          <p:nvPr/>
        </p:nvGrpSpPr>
        <p:grpSpPr bwMode="auto">
          <a:xfrm>
            <a:off x="933450" y="3654425"/>
            <a:ext cx="7524750" cy="609600"/>
            <a:chOff x="588" y="2302"/>
            <a:chExt cx="4740" cy="384"/>
          </a:xfrm>
        </p:grpSpPr>
        <p:sp>
          <p:nvSpPr>
            <p:cNvPr id="270359" name="Rectangle 6">
              <a:extLst>
                <a:ext uri="{FF2B5EF4-FFF2-40B4-BE49-F238E27FC236}">
                  <a16:creationId xmlns:a16="http://schemas.microsoft.com/office/drawing/2014/main" id="{478EA0C8-DB36-4C47-B5C1-BC0F7391B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" y="2494"/>
              <a:ext cx="992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88000"/>
                </a:lnSpc>
                <a:spcBef>
                  <a:spcPct val="43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Execute (EX)</a:t>
              </a:r>
            </a:p>
          </p:txBody>
        </p:sp>
        <p:sp>
          <p:nvSpPr>
            <p:cNvPr id="270360" name="Line 10">
              <a:extLst>
                <a:ext uri="{FF2B5EF4-FFF2-40B4-BE49-F238E27FC236}">
                  <a16:creationId xmlns:a16="http://schemas.microsoft.com/office/drawing/2014/main" id="{E4F81272-CBEC-49B2-A4F4-EA8142DE84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302"/>
              <a:ext cx="0" cy="18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0361" name="Rectangle 23">
              <a:extLst>
                <a:ext uri="{FF2B5EF4-FFF2-40B4-BE49-F238E27FC236}">
                  <a16:creationId xmlns:a16="http://schemas.microsoft.com/office/drawing/2014/main" id="{9DB84318-9642-40A5-8728-685132FFB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6" y="2456"/>
              <a:ext cx="335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just" defTabSz="914400" rtl="0" eaLnBrk="0" fontAlgn="base" latinLnBrk="0" hangingPunct="0">
                <a:lnSpc>
                  <a:spcPct val="97000"/>
                </a:lnSpc>
                <a:spcBef>
                  <a:spcPct val="49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Compute result value or status (Execute)</a:t>
              </a:r>
            </a:p>
          </p:txBody>
        </p:sp>
      </p:grpSp>
      <p:grpSp>
        <p:nvGrpSpPr>
          <p:cNvPr id="6" name="Group 32">
            <a:extLst>
              <a:ext uri="{FF2B5EF4-FFF2-40B4-BE49-F238E27FC236}">
                <a16:creationId xmlns:a16="http://schemas.microsoft.com/office/drawing/2014/main" id="{0ADE2ECE-F9AF-4D2C-A278-AF017B53A10D}"/>
              </a:ext>
            </a:extLst>
          </p:cNvPr>
          <p:cNvGrpSpPr>
            <a:grpSpLocks/>
          </p:cNvGrpSpPr>
          <p:nvPr/>
        </p:nvGrpSpPr>
        <p:grpSpPr bwMode="auto">
          <a:xfrm>
            <a:off x="933450" y="4232275"/>
            <a:ext cx="7448550" cy="1298575"/>
            <a:chOff x="588" y="2666"/>
            <a:chExt cx="4692" cy="818"/>
          </a:xfrm>
        </p:grpSpPr>
        <p:sp>
          <p:nvSpPr>
            <p:cNvPr id="270354" name="Line 12">
              <a:extLst>
                <a:ext uri="{FF2B5EF4-FFF2-40B4-BE49-F238E27FC236}">
                  <a16:creationId xmlns:a16="http://schemas.microsoft.com/office/drawing/2014/main" id="{11717596-D739-48F1-98F6-4DDCB262EB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3302"/>
              <a:ext cx="0" cy="18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270355" name="Group 30">
              <a:extLst>
                <a:ext uri="{FF2B5EF4-FFF2-40B4-BE49-F238E27FC236}">
                  <a16:creationId xmlns:a16="http://schemas.microsoft.com/office/drawing/2014/main" id="{518AB13F-EAA1-434B-B9E6-974A598E69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8" y="2666"/>
              <a:ext cx="4692" cy="643"/>
              <a:chOff x="588" y="2666"/>
              <a:chExt cx="4692" cy="643"/>
            </a:xfrm>
          </p:grpSpPr>
          <p:sp>
            <p:nvSpPr>
              <p:cNvPr id="270356" name="Rectangle 7">
                <a:extLst>
                  <a:ext uri="{FF2B5EF4-FFF2-40B4-BE49-F238E27FC236}">
                    <a16:creationId xmlns:a16="http://schemas.microsoft.com/office/drawing/2014/main" id="{9B8D7063-DD56-414F-83E7-B025BE5AE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" y="2902"/>
                <a:ext cx="992" cy="4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63500" tIns="25400" rIns="63500" bIns="25400">
                <a:spAutoFit/>
              </a:bodyPr>
              <a:lstStyle>
                <a:lvl1pPr marL="342900" indent="-342900"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342900" marR="0" lvl="0" indent="-342900" algn="ctr" defTabSz="914400" rtl="0" eaLnBrk="0" fontAlgn="base" latinLnBrk="0" hangingPunct="0">
                  <a:lnSpc>
                    <a:spcPct val="86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Result</a:t>
                </a:r>
              </a:p>
              <a:p>
                <a:pPr marL="342900" marR="0" lvl="0" indent="-342900" algn="ctr" defTabSz="914400" rtl="0" eaLnBrk="0" fontAlgn="base" latinLnBrk="0" hangingPunct="0">
                  <a:lnSpc>
                    <a:spcPct val="86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Store (WB)</a:t>
                </a:r>
              </a:p>
            </p:txBody>
          </p:sp>
          <p:sp>
            <p:nvSpPr>
              <p:cNvPr id="270357" name="Line 13">
                <a:extLst>
                  <a:ext uri="{FF2B5EF4-FFF2-40B4-BE49-F238E27FC236}">
                    <a16:creationId xmlns:a16="http://schemas.microsoft.com/office/drawing/2014/main" id="{C44BE3CE-3B4D-4D92-8070-A834FC7B5B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666"/>
                <a:ext cx="0" cy="22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0358" name="Rectangle 24">
                <a:extLst>
                  <a:ext uri="{FF2B5EF4-FFF2-40B4-BE49-F238E27FC236}">
                    <a16:creationId xmlns:a16="http://schemas.microsoft.com/office/drawing/2014/main" id="{9B29169E-FEEE-4F43-9AC9-8455ADAA0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6" y="2936"/>
                <a:ext cx="3304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3500" tIns="25400" rIns="63500" bIns="25400">
                <a:spAutoFit/>
              </a:bodyPr>
              <a:lstStyle>
                <a:lvl1pPr marL="342900" indent="-342900"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342900" marR="0" lvl="0" indent="-342900" algn="just" defTabSz="914400" rtl="0" eaLnBrk="0" fontAlgn="base" latinLnBrk="0" hangingPunct="0">
                  <a:lnSpc>
                    <a:spcPct val="97000"/>
                  </a:lnSpc>
                  <a:spcBef>
                    <a:spcPct val="49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Deposit results in register/memory for later use (Write Back)</a:t>
                </a:r>
              </a:p>
            </p:txBody>
          </p:sp>
        </p:grpSp>
      </p:grpSp>
      <p:grpSp>
        <p:nvGrpSpPr>
          <p:cNvPr id="8" name="Group 31">
            <a:extLst>
              <a:ext uri="{FF2B5EF4-FFF2-40B4-BE49-F238E27FC236}">
                <a16:creationId xmlns:a16="http://schemas.microsoft.com/office/drawing/2014/main" id="{0D8B72CD-78CC-4E52-B559-4672687041FC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981075"/>
            <a:ext cx="7707313" cy="5397500"/>
            <a:chOff x="384" y="528"/>
            <a:chExt cx="4855" cy="3491"/>
          </a:xfrm>
        </p:grpSpPr>
        <p:sp>
          <p:nvSpPr>
            <p:cNvPr id="270347" name="Rectangle 8">
              <a:extLst>
                <a:ext uri="{FF2B5EF4-FFF2-40B4-BE49-F238E27FC236}">
                  <a16:creationId xmlns:a16="http://schemas.microsoft.com/office/drawing/2014/main" id="{0506FDAC-48C4-4AD4-BC9A-9E3AD70BA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" y="3494"/>
              <a:ext cx="992" cy="4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86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Next</a:t>
              </a:r>
            </a:p>
            <a:p>
              <a:pPr marL="342900" marR="0" lvl="0" indent="-342900" algn="ctr" defTabSz="914400" rtl="0" eaLnBrk="0" fontAlgn="base" latinLnBrk="0" hangingPunct="0">
                <a:lnSpc>
                  <a:spcPct val="86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Instruction</a:t>
              </a:r>
            </a:p>
          </p:txBody>
        </p:sp>
        <p:sp>
          <p:nvSpPr>
            <p:cNvPr id="270348" name="Line 14">
              <a:extLst>
                <a:ext uri="{FF2B5EF4-FFF2-40B4-BE49-F238E27FC236}">
                  <a16:creationId xmlns:a16="http://schemas.microsoft.com/office/drawing/2014/main" id="{5A4B5692-40D7-4CF1-99DB-1E98A128F9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3894"/>
              <a:ext cx="0" cy="9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0349" name="Line 15">
              <a:extLst>
                <a:ext uri="{FF2B5EF4-FFF2-40B4-BE49-F238E27FC236}">
                  <a16:creationId xmlns:a16="http://schemas.microsoft.com/office/drawing/2014/main" id="{3DCB3FE7-83B9-4DBC-901D-E2CCD8B07B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" y="3984"/>
              <a:ext cx="672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0350" name="Line 16">
              <a:extLst>
                <a:ext uri="{FF2B5EF4-FFF2-40B4-BE49-F238E27FC236}">
                  <a16:creationId xmlns:a16="http://schemas.microsoft.com/office/drawing/2014/main" id="{A9114965-94B6-41A1-BA34-9046BB7AC5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" y="528"/>
              <a:ext cx="0" cy="3456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0351" name="Line 17">
              <a:extLst>
                <a:ext uri="{FF2B5EF4-FFF2-40B4-BE49-F238E27FC236}">
                  <a16:creationId xmlns:a16="http://schemas.microsoft.com/office/drawing/2014/main" id="{42BED7C0-A58B-486E-8817-153D3E86B6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528"/>
              <a:ext cx="672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0352" name="Line 18">
              <a:extLst>
                <a:ext uri="{FF2B5EF4-FFF2-40B4-BE49-F238E27FC236}">
                  <a16:creationId xmlns:a16="http://schemas.microsoft.com/office/drawing/2014/main" id="{1F4E7827-A09F-418E-A226-A5A2A900C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528"/>
              <a:ext cx="0" cy="18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0353" name="Rectangle 25">
              <a:extLst>
                <a:ext uri="{FF2B5EF4-FFF2-40B4-BE49-F238E27FC236}">
                  <a16:creationId xmlns:a16="http://schemas.microsoft.com/office/drawing/2014/main" id="{4FC56799-A548-4CCB-9925-DF50EAAC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3377"/>
              <a:ext cx="3256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just" defTabSz="914400" rtl="0" eaLnBrk="0" fontAlgn="base" latinLnBrk="0" hangingPunct="0">
                <a:lnSpc>
                  <a:spcPct val="97000"/>
                </a:lnSpc>
                <a:spcBef>
                  <a:spcPct val="49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Determine successor instruction</a:t>
              </a:r>
            </a:p>
            <a:p>
              <a:pPr marL="342900" marR="0" lvl="0" indent="-342900" algn="just" defTabSz="914400" rtl="0" eaLnBrk="0" fontAlgn="base" latinLnBrk="0" hangingPunct="0">
                <a:lnSpc>
                  <a:spcPct val="97000"/>
                </a:lnSpc>
                <a:spcBef>
                  <a:spcPct val="49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(Program Counter points to next instruction; next sequential memory address or branch targets)</a:t>
              </a:r>
            </a:p>
          </p:txBody>
        </p:sp>
      </p:grpSp>
      <p:sp>
        <p:nvSpPr>
          <p:cNvPr id="270345" name="TextBox 31">
            <a:extLst>
              <a:ext uri="{FF2B5EF4-FFF2-40B4-BE49-F238E27FC236}">
                <a16:creationId xmlns:a16="http://schemas.microsoft.com/office/drawing/2014/main" id="{7A80D09A-0F28-4106-AF21-54691F7FD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6324600"/>
            <a:ext cx="2514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Line 18">
            <a:extLst>
              <a:ext uri="{FF2B5EF4-FFF2-40B4-BE49-F238E27FC236}">
                <a16:creationId xmlns:a16="http://schemas.microsoft.com/office/drawing/2014/main" id="{FFDD9265-AC97-472C-96BF-440C5D03B2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914400"/>
            <a:ext cx="0" cy="2809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Title 1">
            <a:extLst>
              <a:ext uri="{FF2B5EF4-FFF2-40B4-BE49-F238E27FC236}">
                <a16:creationId xmlns:a16="http://schemas.microsoft.com/office/drawing/2014/main" id="{C69315DA-588B-49ED-AEDA-1A0400E66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Features of von Neumann Architecture</a:t>
            </a:r>
            <a:endParaRPr lang="en-IN" altLang="en-US"/>
          </a:p>
        </p:txBody>
      </p:sp>
      <p:sp>
        <p:nvSpPr>
          <p:cNvPr id="272387" name="Content Placeholder 2">
            <a:extLst>
              <a:ext uri="{FF2B5EF4-FFF2-40B4-BE49-F238E27FC236}">
                <a16:creationId xmlns:a16="http://schemas.microsoft.com/office/drawing/2014/main" id="{4E0F8587-5CA8-489A-AEF4-89AAE14983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b="0"/>
              <a:t>Same physical memory to save instructions and data</a:t>
            </a:r>
          </a:p>
          <a:p>
            <a:r>
              <a:rPr lang="en-US" altLang="en-US" sz="2800" b="0"/>
              <a:t>Instruction fetch and data transfer cannot be done concurrently; they need separate clock cycles</a:t>
            </a:r>
          </a:p>
          <a:p>
            <a:r>
              <a:rPr lang="en-US" altLang="en-US" sz="2800" b="0"/>
              <a:t>Simple architecture</a:t>
            </a:r>
          </a:p>
          <a:p>
            <a:endParaRPr lang="en-US" altLang="en-US" sz="2800" b="0"/>
          </a:p>
          <a:p>
            <a:r>
              <a:rPr lang="en-US" altLang="en-US" sz="2800" b="0"/>
              <a:t>Harvard Architecture: Separate instruction and data memory</a:t>
            </a:r>
            <a:endParaRPr lang="en-IN" altLang="en-US" sz="2800" b="0"/>
          </a:p>
        </p:txBody>
      </p:sp>
      <p:sp>
        <p:nvSpPr>
          <p:cNvPr id="272388" name="TextBox 3">
            <a:extLst>
              <a:ext uri="{FF2B5EF4-FFF2-40B4-BE49-F238E27FC236}">
                <a16:creationId xmlns:a16="http://schemas.microsoft.com/office/drawing/2014/main" id="{AA8E6617-250F-40FF-AE38-85FC0B3A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6248400"/>
            <a:ext cx="27432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E03B-1CB9-4E7F-9FDC-709CFDD3EC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14400" y="130175"/>
            <a:ext cx="7416800" cy="936625"/>
          </a:xfrm>
        </p:spPr>
        <p:txBody>
          <a:bodyPr lIns="0" tIns="0" rIns="0" bIns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Font typeface="StarSymbol"/>
              <a:buNone/>
              <a:defRPr/>
            </a:pPr>
            <a:r>
              <a:rPr lang="en-IN" b="0" kern="1200" dirty="0">
                <a:ea typeface="Microsoft YaHei" pitchFamily="2"/>
                <a:cs typeface="Mangal" pitchFamily="2"/>
              </a:rPr>
              <a:t>Harvard Architecture</a:t>
            </a:r>
            <a:br>
              <a:rPr lang="en-IN" b="0" kern="1200" dirty="0">
                <a:ea typeface="Microsoft YaHei" pitchFamily="2"/>
                <a:cs typeface="Mangal" pitchFamily="2"/>
              </a:rPr>
            </a:b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273411" name="Group 4">
            <a:extLst>
              <a:ext uri="{FF2B5EF4-FFF2-40B4-BE49-F238E27FC236}">
                <a16:creationId xmlns:a16="http://schemas.microsoft.com/office/drawing/2014/main" id="{E40921FC-77F2-4D88-A7C2-E50F7DFCD27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1000" y="1219200"/>
            <a:ext cx="7315200" cy="4319588"/>
            <a:chOff x="864" y="834"/>
            <a:chExt cx="4608" cy="2721"/>
          </a:xfrm>
        </p:grpSpPr>
        <p:sp>
          <p:nvSpPr>
            <p:cNvPr id="273413" name="AutoShape 3">
              <a:extLst>
                <a:ext uri="{FF2B5EF4-FFF2-40B4-BE49-F238E27FC236}">
                  <a16:creationId xmlns:a16="http://schemas.microsoft.com/office/drawing/2014/main" id="{7173CE6E-53F1-40B5-90B5-CBB7E143EC4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64" y="834"/>
              <a:ext cx="4608" cy="2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14" name="Rectangle 5">
              <a:extLst>
                <a:ext uri="{FF2B5EF4-FFF2-40B4-BE49-F238E27FC236}">
                  <a16:creationId xmlns:a16="http://schemas.microsoft.com/office/drawing/2014/main" id="{44E29F5A-0116-4B26-BE2C-A5C96F8F9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418"/>
              <a:ext cx="929" cy="721"/>
            </a:xfrm>
            <a:prstGeom prst="rect">
              <a:avLst/>
            </a:prstGeom>
            <a:solidFill>
              <a:srgbClr val="A2D0D9"/>
            </a:solidFill>
            <a:ln w="14">
              <a:solidFill>
                <a:srgbClr val="15111D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15" name="Rectangle 6">
              <a:extLst>
                <a:ext uri="{FF2B5EF4-FFF2-40B4-BE49-F238E27FC236}">
                  <a16:creationId xmlns:a16="http://schemas.microsoft.com/office/drawing/2014/main" id="{B06AF839-3AFF-4E8A-8869-D0B42539C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266"/>
              <a:ext cx="1546" cy="1490"/>
            </a:xfrm>
            <a:prstGeom prst="rect">
              <a:avLst/>
            </a:prstGeom>
            <a:solidFill>
              <a:srgbClr val="FFE6D5"/>
            </a:solidFill>
            <a:ln w="22">
              <a:solidFill>
                <a:srgbClr val="15111D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16" name="Rectangle 7">
              <a:extLst>
                <a:ext uri="{FF2B5EF4-FFF2-40B4-BE49-F238E27FC236}">
                  <a16:creationId xmlns:a16="http://schemas.microsoft.com/office/drawing/2014/main" id="{83BAE211-C0BB-4721-B1CD-00BC342F3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602"/>
              <a:ext cx="929" cy="720"/>
            </a:xfrm>
            <a:prstGeom prst="rect">
              <a:avLst/>
            </a:prstGeom>
            <a:solidFill>
              <a:srgbClr val="D5F6FF"/>
            </a:solidFill>
            <a:ln w="14">
              <a:solidFill>
                <a:srgbClr val="15111D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17" name="Freeform 8">
              <a:extLst>
                <a:ext uri="{FF2B5EF4-FFF2-40B4-BE49-F238E27FC236}">
                  <a16:creationId xmlns:a16="http://schemas.microsoft.com/office/drawing/2014/main" id="{E9E5B48E-E800-4AE2-874A-9A4C64F12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" y="2060"/>
              <a:ext cx="1168" cy="567"/>
            </a:xfrm>
            <a:custGeom>
              <a:avLst/>
              <a:gdLst>
                <a:gd name="T0" fmla="*/ 1 w 1905"/>
                <a:gd name="T1" fmla="*/ 0 h 922"/>
                <a:gd name="T2" fmla="*/ 4 w 1905"/>
                <a:gd name="T3" fmla="*/ 0 h 922"/>
                <a:gd name="T4" fmla="*/ 6 w 1905"/>
                <a:gd name="T5" fmla="*/ 1 h 922"/>
                <a:gd name="T6" fmla="*/ 4 w 1905"/>
                <a:gd name="T7" fmla="*/ 2 h 922"/>
                <a:gd name="T8" fmla="*/ 1 w 1905"/>
                <a:gd name="T9" fmla="*/ 2 h 922"/>
                <a:gd name="T10" fmla="*/ 0 w 1905"/>
                <a:gd name="T11" fmla="*/ 1 h 922"/>
                <a:gd name="T12" fmla="*/ 1 w 1905"/>
                <a:gd name="T13" fmla="*/ 0 h 9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05"/>
                <a:gd name="T22" fmla="*/ 0 h 922"/>
                <a:gd name="T23" fmla="*/ 1905 w 1905"/>
                <a:gd name="T24" fmla="*/ 922 h 92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05" h="922">
                  <a:moveTo>
                    <a:pt x="462" y="0"/>
                  </a:moveTo>
                  <a:lnTo>
                    <a:pt x="1443" y="0"/>
                  </a:lnTo>
                  <a:cubicBezTo>
                    <a:pt x="1699" y="0"/>
                    <a:pt x="1905" y="206"/>
                    <a:pt x="1905" y="461"/>
                  </a:cubicBezTo>
                  <a:cubicBezTo>
                    <a:pt x="1905" y="717"/>
                    <a:pt x="1699" y="922"/>
                    <a:pt x="1443" y="922"/>
                  </a:cubicBezTo>
                  <a:lnTo>
                    <a:pt x="462" y="922"/>
                  </a:lnTo>
                  <a:cubicBezTo>
                    <a:pt x="206" y="922"/>
                    <a:pt x="0" y="717"/>
                    <a:pt x="0" y="461"/>
                  </a:cubicBezTo>
                  <a:cubicBezTo>
                    <a:pt x="0" y="206"/>
                    <a:pt x="206" y="0"/>
                    <a:pt x="462" y="0"/>
                  </a:cubicBezTo>
                  <a:close/>
                </a:path>
              </a:pathLst>
            </a:custGeom>
            <a:solidFill>
              <a:srgbClr val="F4D7E3"/>
            </a:solidFill>
            <a:ln w="14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18" name="Rectangle 9">
              <a:extLst>
                <a:ext uri="{FF2B5EF4-FFF2-40B4-BE49-F238E27FC236}">
                  <a16:creationId xmlns:a16="http://schemas.microsoft.com/office/drawing/2014/main" id="{847BE93F-2254-4107-A409-1096869DD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" y="947"/>
              <a:ext cx="777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ns"/>
                  <a:ea typeface="+mn-ea"/>
                  <a:cs typeface="Arial" panose="020B0604020202020204" pitchFamily="34" charset="0"/>
                </a:rPr>
                <a:t>CPU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19" name="Rectangle 10">
              <a:extLst>
                <a:ext uri="{FF2B5EF4-FFF2-40B4-BE49-F238E27FC236}">
                  <a16:creationId xmlns:a16="http://schemas.microsoft.com/office/drawing/2014/main" id="{3660857F-A24D-432C-B8AA-5D7D80814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9" y="2206"/>
              <a:ext cx="1027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5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ns"/>
                  <a:ea typeface="+mn-ea"/>
                  <a:cs typeface="Arial" panose="020B0604020202020204" pitchFamily="34" charset="0"/>
                </a:rPr>
                <a:t>Control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20" name="Freeform 11">
              <a:extLst>
                <a:ext uri="{FF2B5EF4-FFF2-40B4-BE49-F238E27FC236}">
                  <a16:creationId xmlns:a16="http://schemas.microsoft.com/office/drawing/2014/main" id="{890B88BB-12A5-487C-8A2A-264DF7BAF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8" y="1383"/>
              <a:ext cx="645" cy="342"/>
            </a:xfrm>
            <a:custGeom>
              <a:avLst/>
              <a:gdLst>
                <a:gd name="T0" fmla="*/ 1 w 1052"/>
                <a:gd name="T1" fmla="*/ 0 h 558"/>
                <a:gd name="T2" fmla="*/ 2 w 1052"/>
                <a:gd name="T3" fmla="*/ 0 h 558"/>
                <a:gd name="T4" fmla="*/ 3 w 1052"/>
                <a:gd name="T5" fmla="*/ 1 h 558"/>
                <a:gd name="T6" fmla="*/ 2 w 1052"/>
                <a:gd name="T7" fmla="*/ 1 h 558"/>
                <a:gd name="T8" fmla="*/ 1 w 1052"/>
                <a:gd name="T9" fmla="*/ 1 h 558"/>
                <a:gd name="T10" fmla="*/ 0 w 1052"/>
                <a:gd name="T11" fmla="*/ 1 h 558"/>
                <a:gd name="T12" fmla="*/ 1 w 1052"/>
                <a:gd name="T13" fmla="*/ 0 h 5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52"/>
                <a:gd name="T22" fmla="*/ 0 h 558"/>
                <a:gd name="T23" fmla="*/ 1052 w 1052"/>
                <a:gd name="T24" fmla="*/ 558 h 55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52" h="558">
                  <a:moveTo>
                    <a:pt x="279" y="0"/>
                  </a:moveTo>
                  <a:lnTo>
                    <a:pt x="773" y="0"/>
                  </a:lnTo>
                  <a:cubicBezTo>
                    <a:pt x="927" y="0"/>
                    <a:pt x="1052" y="124"/>
                    <a:pt x="1052" y="279"/>
                  </a:cubicBezTo>
                  <a:cubicBezTo>
                    <a:pt x="1052" y="434"/>
                    <a:pt x="927" y="558"/>
                    <a:pt x="773" y="558"/>
                  </a:cubicBezTo>
                  <a:lnTo>
                    <a:pt x="279" y="558"/>
                  </a:lnTo>
                  <a:cubicBezTo>
                    <a:pt x="125" y="558"/>
                    <a:pt x="0" y="434"/>
                    <a:pt x="0" y="279"/>
                  </a:cubicBezTo>
                  <a:cubicBezTo>
                    <a:pt x="0" y="124"/>
                    <a:pt x="125" y="0"/>
                    <a:pt x="279" y="0"/>
                  </a:cubicBezTo>
                  <a:close/>
                </a:path>
              </a:pathLst>
            </a:custGeom>
            <a:solidFill>
              <a:srgbClr val="F4D7E3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21" name="Rectangle 12">
              <a:extLst>
                <a:ext uri="{FF2B5EF4-FFF2-40B4-BE49-F238E27FC236}">
                  <a16:creationId xmlns:a16="http://schemas.microsoft.com/office/drawing/2014/main" id="{A857196C-FC5A-4BA4-9216-B8FC19946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1" y="1477"/>
              <a:ext cx="420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ns"/>
                  <a:ea typeface="+mn-ea"/>
                  <a:cs typeface="Arial" panose="020B0604020202020204" pitchFamily="34" charset="0"/>
                </a:rPr>
                <a:t>ALU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22" name="Rectangle 13">
              <a:extLst>
                <a:ext uri="{FF2B5EF4-FFF2-40B4-BE49-F238E27FC236}">
                  <a16:creationId xmlns:a16="http://schemas.microsoft.com/office/drawing/2014/main" id="{D0C138C2-3443-4F8B-AD8D-6A20D5FF9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" y="1698"/>
              <a:ext cx="770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ns"/>
                  <a:ea typeface="+mn-ea"/>
                  <a:cs typeface="Arial" panose="020B0604020202020204" pitchFamily="34" charset="0"/>
                </a:rPr>
                <a:t>Instruction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23" name="Rectangle 14">
              <a:extLst>
                <a:ext uri="{FF2B5EF4-FFF2-40B4-BE49-F238E27FC236}">
                  <a16:creationId xmlns:a16="http://schemas.microsoft.com/office/drawing/2014/main" id="{82491CD4-E4F0-4A03-AEB6-D4A16EF3A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890"/>
              <a:ext cx="701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ns"/>
                  <a:ea typeface="+mn-ea"/>
                  <a:cs typeface="Arial" panose="020B0604020202020204" pitchFamily="34" charset="0"/>
                </a:rPr>
                <a:t>  memory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24" name="Rectangle 15">
              <a:extLst>
                <a:ext uri="{FF2B5EF4-FFF2-40B4-BE49-F238E27FC236}">
                  <a16:creationId xmlns:a16="http://schemas.microsoft.com/office/drawing/2014/main" id="{7888BA11-19BF-4FF6-B6FD-A4BE7A2F7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514"/>
              <a:ext cx="548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ns"/>
                  <a:ea typeface="+mn-ea"/>
                  <a:cs typeface="Arial" panose="020B0604020202020204" pitchFamily="34" charset="0"/>
                </a:rPr>
                <a:t>  Data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25" name="Rectangle 16">
              <a:extLst>
                <a:ext uri="{FF2B5EF4-FFF2-40B4-BE49-F238E27FC236}">
                  <a16:creationId xmlns:a16="http://schemas.microsoft.com/office/drawing/2014/main" id="{DB429955-202A-4F1D-95E0-883E08BDE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748"/>
              <a:ext cx="715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ns"/>
                  <a:ea typeface="+mn-ea"/>
                  <a:cs typeface="Arial" panose="020B0604020202020204" pitchFamily="34" charset="0"/>
                </a:rPr>
                <a:t>memory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26" name="Freeform 17">
              <a:extLst>
                <a:ext uri="{FF2B5EF4-FFF2-40B4-BE49-F238E27FC236}">
                  <a16:creationId xmlns:a16="http://schemas.microsoft.com/office/drawing/2014/main" id="{DFE04EC1-157E-4744-A29C-BFCB5C220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3216"/>
              <a:ext cx="1001" cy="329"/>
            </a:xfrm>
            <a:custGeom>
              <a:avLst/>
              <a:gdLst>
                <a:gd name="T0" fmla="*/ 1 w 1633"/>
                <a:gd name="T1" fmla="*/ 0 h 535"/>
                <a:gd name="T2" fmla="*/ 4 w 1633"/>
                <a:gd name="T3" fmla="*/ 0 h 535"/>
                <a:gd name="T4" fmla="*/ 4 w 1633"/>
                <a:gd name="T5" fmla="*/ 1 h 535"/>
                <a:gd name="T6" fmla="*/ 4 w 1633"/>
                <a:gd name="T7" fmla="*/ 1 h 535"/>
                <a:gd name="T8" fmla="*/ 4 w 1633"/>
                <a:gd name="T9" fmla="*/ 1 h 535"/>
                <a:gd name="T10" fmla="*/ 1 w 1633"/>
                <a:gd name="T11" fmla="*/ 1 h 535"/>
                <a:gd name="T12" fmla="*/ 0 w 1633"/>
                <a:gd name="T13" fmla="*/ 1 h 535"/>
                <a:gd name="T14" fmla="*/ 0 w 1633"/>
                <a:gd name="T15" fmla="*/ 1 h 535"/>
                <a:gd name="T16" fmla="*/ 1 w 1633"/>
                <a:gd name="T17" fmla="*/ 0 h 5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33"/>
                <a:gd name="T28" fmla="*/ 0 h 535"/>
                <a:gd name="T29" fmla="*/ 1633 w 1633"/>
                <a:gd name="T30" fmla="*/ 535 h 53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33" h="535">
                  <a:moveTo>
                    <a:pt x="6" y="0"/>
                  </a:moveTo>
                  <a:lnTo>
                    <a:pt x="1626" y="0"/>
                  </a:lnTo>
                  <a:cubicBezTo>
                    <a:pt x="1630" y="0"/>
                    <a:pt x="1633" y="3"/>
                    <a:pt x="1633" y="7"/>
                  </a:cubicBezTo>
                  <a:lnTo>
                    <a:pt x="1633" y="528"/>
                  </a:lnTo>
                  <a:cubicBezTo>
                    <a:pt x="1633" y="532"/>
                    <a:pt x="1630" y="535"/>
                    <a:pt x="1626" y="535"/>
                  </a:cubicBezTo>
                  <a:lnTo>
                    <a:pt x="6" y="535"/>
                  </a:lnTo>
                  <a:cubicBezTo>
                    <a:pt x="3" y="535"/>
                    <a:pt x="0" y="532"/>
                    <a:pt x="0" y="528"/>
                  </a:cubicBezTo>
                  <a:lnTo>
                    <a:pt x="0" y="7"/>
                  </a:ln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F4D7E3"/>
            </a:solidFill>
            <a:ln w="1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27" name="Rectangle 18">
              <a:extLst>
                <a:ext uri="{FF2B5EF4-FFF2-40B4-BE49-F238E27FC236}">
                  <a16:creationId xmlns:a16="http://schemas.microsoft.com/office/drawing/2014/main" id="{E09BF6BC-5725-4B9F-837B-FAF707229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" y="3288"/>
              <a:ext cx="999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3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ns"/>
                  <a:ea typeface="+mn-ea"/>
                  <a:cs typeface="Arial" panose="020B0604020202020204" pitchFamily="34" charset="0"/>
                </a:rPr>
                <a:t>I/O devices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28" name="Freeform 19">
              <a:extLst>
                <a:ext uri="{FF2B5EF4-FFF2-40B4-BE49-F238E27FC236}">
                  <a16:creationId xmlns:a16="http://schemas.microsoft.com/office/drawing/2014/main" id="{473AD7B0-BF47-4555-9F71-23449A3C0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2466"/>
              <a:ext cx="809" cy="207"/>
            </a:xfrm>
            <a:custGeom>
              <a:avLst/>
              <a:gdLst>
                <a:gd name="T0" fmla="*/ 0 w 1318"/>
                <a:gd name="T1" fmla="*/ 1 h 337"/>
                <a:gd name="T2" fmla="*/ 1 w 1318"/>
                <a:gd name="T3" fmla="*/ 1 h 337"/>
                <a:gd name="T4" fmla="*/ 1 w 1318"/>
                <a:gd name="T5" fmla="*/ 1 h 337"/>
                <a:gd name="T6" fmla="*/ 4 w 1318"/>
                <a:gd name="T7" fmla="*/ 1 h 337"/>
                <a:gd name="T8" fmla="*/ 4 w 1318"/>
                <a:gd name="T9" fmla="*/ 1 h 337"/>
                <a:gd name="T10" fmla="*/ 4 w 1318"/>
                <a:gd name="T11" fmla="*/ 1 h 337"/>
                <a:gd name="T12" fmla="*/ 4 w 1318"/>
                <a:gd name="T13" fmla="*/ 1 h 337"/>
                <a:gd name="T14" fmla="*/ 4 w 1318"/>
                <a:gd name="T15" fmla="*/ 1 h 337"/>
                <a:gd name="T16" fmla="*/ 1 w 1318"/>
                <a:gd name="T17" fmla="*/ 1 h 337"/>
                <a:gd name="T18" fmla="*/ 1 w 1318"/>
                <a:gd name="T19" fmla="*/ 0 h 337"/>
                <a:gd name="T20" fmla="*/ 0 w 1318"/>
                <a:gd name="T21" fmla="*/ 1 h 33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18"/>
                <a:gd name="T34" fmla="*/ 0 h 337"/>
                <a:gd name="T35" fmla="*/ 1318 w 1318"/>
                <a:gd name="T36" fmla="*/ 337 h 33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18" h="337">
                  <a:moveTo>
                    <a:pt x="0" y="164"/>
                  </a:moveTo>
                  <a:lnTo>
                    <a:pt x="223" y="337"/>
                  </a:lnTo>
                  <a:lnTo>
                    <a:pt x="223" y="250"/>
                  </a:lnTo>
                  <a:lnTo>
                    <a:pt x="1082" y="250"/>
                  </a:lnTo>
                  <a:lnTo>
                    <a:pt x="1082" y="337"/>
                  </a:lnTo>
                  <a:lnTo>
                    <a:pt x="1318" y="171"/>
                  </a:lnTo>
                  <a:lnTo>
                    <a:pt x="1098" y="16"/>
                  </a:lnTo>
                  <a:lnTo>
                    <a:pt x="1098" y="94"/>
                  </a:lnTo>
                  <a:lnTo>
                    <a:pt x="233" y="94"/>
                  </a:lnTo>
                  <a:lnTo>
                    <a:pt x="23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FF"/>
            </a:solidFill>
            <a:ln w="11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29" name="Freeform 20">
              <a:extLst>
                <a:ext uri="{FF2B5EF4-FFF2-40B4-BE49-F238E27FC236}">
                  <a16:creationId xmlns:a16="http://schemas.microsoft.com/office/drawing/2014/main" id="{E97B3DCE-D801-4DC1-A9C1-DFF8B76F2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" y="2622"/>
              <a:ext cx="206" cy="602"/>
            </a:xfrm>
            <a:custGeom>
              <a:avLst/>
              <a:gdLst>
                <a:gd name="T0" fmla="*/ 1 w 337"/>
                <a:gd name="T1" fmla="*/ 0 h 979"/>
                <a:gd name="T2" fmla="*/ 0 w 337"/>
                <a:gd name="T3" fmla="*/ 1 h 979"/>
                <a:gd name="T4" fmla="*/ 1 w 337"/>
                <a:gd name="T5" fmla="*/ 1 h 979"/>
                <a:gd name="T6" fmla="*/ 1 w 337"/>
                <a:gd name="T7" fmla="*/ 2 h 979"/>
                <a:gd name="T8" fmla="*/ 1 w 337"/>
                <a:gd name="T9" fmla="*/ 2 h 979"/>
                <a:gd name="T10" fmla="*/ 1 w 337"/>
                <a:gd name="T11" fmla="*/ 2 h 979"/>
                <a:gd name="T12" fmla="*/ 1 w 337"/>
                <a:gd name="T13" fmla="*/ 2 h 979"/>
                <a:gd name="T14" fmla="*/ 1 w 337"/>
                <a:gd name="T15" fmla="*/ 2 h 979"/>
                <a:gd name="T16" fmla="*/ 1 w 337"/>
                <a:gd name="T17" fmla="*/ 1 h 979"/>
                <a:gd name="T18" fmla="*/ 1 w 337"/>
                <a:gd name="T19" fmla="*/ 1 h 979"/>
                <a:gd name="T20" fmla="*/ 1 w 337"/>
                <a:gd name="T21" fmla="*/ 0 h 9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7"/>
                <a:gd name="T34" fmla="*/ 0 h 979"/>
                <a:gd name="T35" fmla="*/ 337 w 337"/>
                <a:gd name="T36" fmla="*/ 979 h 97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7" h="979">
                  <a:moveTo>
                    <a:pt x="170" y="0"/>
                  </a:moveTo>
                  <a:lnTo>
                    <a:pt x="0" y="167"/>
                  </a:lnTo>
                  <a:lnTo>
                    <a:pt x="86" y="166"/>
                  </a:lnTo>
                  <a:lnTo>
                    <a:pt x="93" y="805"/>
                  </a:lnTo>
                  <a:lnTo>
                    <a:pt x="7" y="806"/>
                  </a:lnTo>
                  <a:lnTo>
                    <a:pt x="175" y="979"/>
                  </a:lnTo>
                  <a:lnTo>
                    <a:pt x="328" y="814"/>
                  </a:lnTo>
                  <a:lnTo>
                    <a:pt x="250" y="815"/>
                  </a:lnTo>
                  <a:lnTo>
                    <a:pt x="242" y="172"/>
                  </a:lnTo>
                  <a:lnTo>
                    <a:pt x="337" y="171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0000FF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30" name="Freeform 21">
              <a:extLst>
                <a:ext uri="{FF2B5EF4-FFF2-40B4-BE49-F238E27FC236}">
                  <a16:creationId xmlns:a16="http://schemas.microsoft.com/office/drawing/2014/main" id="{E08F68D4-9085-4FC8-9E5F-7906D0BBC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" y="1996"/>
              <a:ext cx="766" cy="207"/>
            </a:xfrm>
            <a:custGeom>
              <a:avLst/>
              <a:gdLst>
                <a:gd name="T0" fmla="*/ 0 w 1083"/>
                <a:gd name="T1" fmla="*/ 1 h 337"/>
                <a:gd name="T2" fmla="*/ 3 w 1083"/>
                <a:gd name="T3" fmla="*/ 1 h 337"/>
                <a:gd name="T4" fmla="*/ 3 w 1083"/>
                <a:gd name="T5" fmla="*/ 1 h 337"/>
                <a:gd name="T6" fmla="*/ 14 w 1083"/>
                <a:gd name="T7" fmla="*/ 1 h 337"/>
                <a:gd name="T8" fmla="*/ 14 w 1083"/>
                <a:gd name="T9" fmla="*/ 1 h 337"/>
                <a:gd name="T10" fmla="*/ 17 w 1083"/>
                <a:gd name="T11" fmla="*/ 1 h 337"/>
                <a:gd name="T12" fmla="*/ 14 w 1083"/>
                <a:gd name="T13" fmla="*/ 1 h 337"/>
                <a:gd name="T14" fmla="*/ 14 w 1083"/>
                <a:gd name="T15" fmla="*/ 1 h 337"/>
                <a:gd name="T16" fmla="*/ 3 w 1083"/>
                <a:gd name="T17" fmla="*/ 1 h 337"/>
                <a:gd name="T18" fmla="*/ 3 w 1083"/>
                <a:gd name="T19" fmla="*/ 0 h 337"/>
                <a:gd name="T20" fmla="*/ 0 w 1083"/>
                <a:gd name="T21" fmla="*/ 1 h 33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83"/>
                <a:gd name="T34" fmla="*/ 0 h 337"/>
                <a:gd name="T35" fmla="*/ 1083 w 1083"/>
                <a:gd name="T36" fmla="*/ 337 h 33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83" h="337">
                  <a:moveTo>
                    <a:pt x="0" y="165"/>
                  </a:moveTo>
                  <a:lnTo>
                    <a:pt x="183" y="337"/>
                  </a:lnTo>
                  <a:lnTo>
                    <a:pt x="183" y="251"/>
                  </a:lnTo>
                  <a:lnTo>
                    <a:pt x="889" y="251"/>
                  </a:lnTo>
                  <a:lnTo>
                    <a:pt x="889" y="337"/>
                  </a:lnTo>
                  <a:lnTo>
                    <a:pt x="1083" y="171"/>
                  </a:lnTo>
                  <a:lnTo>
                    <a:pt x="902" y="17"/>
                  </a:lnTo>
                  <a:lnTo>
                    <a:pt x="902" y="95"/>
                  </a:lnTo>
                  <a:lnTo>
                    <a:pt x="191" y="95"/>
                  </a:lnTo>
                  <a:lnTo>
                    <a:pt x="191" y="0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0000FF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31" name="Freeform 22">
              <a:extLst>
                <a:ext uri="{FF2B5EF4-FFF2-40B4-BE49-F238E27FC236}">
                  <a16:creationId xmlns:a16="http://schemas.microsoft.com/office/drawing/2014/main" id="{D8E7295B-0554-4890-869B-4FA5015E3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7" y="1728"/>
              <a:ext cx="206" cy="339"/>
            </a:xfrm>
            <a:custGeom>
              <a:avLst/>
              <a:gdLst>
                <a:gd name="T0" fmla="*/ 1 w 337"/>
                <a:gd name="T1" fmla="*/ 0 h 552"/>
                <a:gd name="T2" fmla="*/ 0 w 337"/>
                <a:gd name="T3" fmla="*/ 1 h 552"/>
                <a:gd name="T4" fmla="*/ 1 w 337"/>
                <a:gd name="T5" fmla="*/ 1 h 552"/>
                <a:gd name="T6" fmla="*/ 1 w 337"/>
                <a:gd name="T7" fmla="*/ 1 h 552"/>
                <a:gd name="T8" fmla="*/ 1 w 337"/>
                <a:gd name="T9" fmla="*/ 1 h 552"/>
                <a:gd name="T10" fmla="*/ 1 w 337"/>
                <a:gd name="T11" fmla="*/ 1 h 552"/>
                <a:gd name="T12" fmla="*/ 1 w 337"/>
                <a:gd name="T13" fmla="*/ 1 h 552"/>
                <a:gd name="T14" fmla="*/ 1 w 337"/>
                <a:gd name="T15" fmla="*/ 1 h 552"/>
                <a:gd name="T16" fmla="*/ 1 w 337"/>
                <a:gd name="T17" fmla="*/ 1 h 552"/>
                <a:gd name="T18" fmla="*/ 1 w 337"/>
                <a:gd name="T19" fmla="*/ 1 h 552"/>
                <a:gd name="T20" fmla="*/ 1 w 337"/>
                <a:gd name="T21" fmla="*/ 0 h 5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7"/>
                <a:gd name="T34" fmla="*/ 0 h 552"/>
                <a:gd name="T35" fmla="*/ 337 w 337"/>
                <a:gd name="T36" fmla="*/ 552 h 55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7" h="552">
                  <a:moveTo>
                    <a:pt x="172" y="0"/>
                  </a:moveTo>
                  <a:lnTo>
                    <a:pt x="0" y="91"/>
                  </a:lnTo>
                  <a:lnTo>
                    <a:pt x="86" y="92"/>
                  </a:lnTo>
                  <a:lnTo>
                    <a:pt x="88" y="453"/>
                  </a:lnTo>
                  <a:lnTo>
                    <a:pt x="2" y="452"/>
                  </a:lnTo>
                  <a:lnTo>
                    <a:pt x="168" y="552"/>
                  </a:lnTo>
                  <a:lnTo>
                    <a:pt x="322" y="461"/>
                  </a:lnTo>
                  <a:lnTo>
                    <a:pt x="244" y="461"/>
                  </a:lnTo>
                  <a:lnTo>
                    <a:pt x="242" y="98"/>
                  </a:lnTo>
                  <a:lnTo>
                    <a:pt x="337" y="99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0000FF"/>
            </a:solidFill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73412" name="TextBox 30">
            <a:extLst>
              <a:ext uri="{FF2B5EF4-FFF2-40B4-BE49-F238E27FC236}">
                <a16:creationId xmlns:a16="http://schemas.microsoft.com/office/drawing/2014/main" id="{795777B0-49C3-493F-B1B8-34CAAF8D6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362200"/>
            <a:ext cx="38100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Based on Harvard Mark I relay-based computer model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Separate signal pathways for instruction and data; can be accessed concurrently</a:t>
            </a:r>
            <a:endParaRPr kumimoji="0" lang="en-I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C8DA357-3220-43F7-A9FB-B22EE2B70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572000"/>
            <a:ext cx="2286000" cy="1905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3822508-1A6E-4292-99B5-09247E576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905000"/>
            <a:ext cx="2286000" cy="1905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5460" name="Rectangle 2">
            <a:extLst>
              <a:ext uri="{FF2B5EF4-FFF2-40B4-BE49-F238E27FC236}">
                <a16:creationId xmlns:a16="http://schemas.microsoft.com/office/drawing/2014/main" id="{6C47BAA7-B46A-493D-BD25-6382379704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23825"/>
            <a:ext cx="8839200" cy="666750"/>
          </a:xfrm>
          <a:noFill/>
        </p:spPr>
        <p:txBody>
          <a:bodyPr lIns="63500" tIns="25400" rIns="63500" bIns="25400" anchor="t">
            <a:spAutoFit/>
          </a:bodyPr>
          <a:lstStyle/>
          <a:p>
            <a:r>
              <a:rPr lang="en-US" altLang="en-US" b="0">
                <a:solidFill>
                  <a:schemeClr val="tx1"/>
                </a:solidFill>
                <a:ea typeface="ＭＳ Ｐゴシック" panose="020B0600070205080204" pitchFamily="34" charset="-128"/>
              </a:rPr>
              <a:t>Full Picture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6F54BF5B-AC87-4D5F-8719-6F0EBF9E5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371600"/>
            <a:ext cx="5143500" cy="2857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6389" name="Rectangle 4">
            <a:extLst>
              <a:ext uri="{FF2B5EF4-FFF2-40B4-BE49-F238E27FC236}">
                <a16:creationId xmlns:a16="http://schemas.microsoft.com/office/drawing/2014/main" id="{7EAF117F-D4C1-4193-88D3-6677C1FAE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676400"/>
            <a:ext cx="1460500" cy="2438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49414CE6-13E6-4002-AC41-5943FB52A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0" y="1676400"/>
            <a:ext cx="13081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Processor</a:t>
            </a:r>
          </a:p>
        </p:txBody>
      </p:sp>
      <p:sp>
        <p:nvSpPr>
          <p:cNvPr id="16391" name="Rectangle 6">
            <a:extLst>
              <a:ext uri="{FF2B5EF4-FFF2-40B4-BE49-F238E27FC236}">
                <a16:creationId xmlns:a16="http://schemas.microsoft.com/office/drawing/2014/main" id="{FFA7767D-C6CC-48C7-90C6-B1FC46BC6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16764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6392" name="Rectangle 7">
            <a:extLst>
              <a:ext uri="{FF2B5EF4-FFF2-40B4-BE49-F238E27FC236}">
                <a16:creationId xmlns:a16="http://schemas.microsoft.com/office/drawing/2014/main" id="{3E445B78-C8D0-4FCF-B020-67A43763A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2600" y="16256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6393" name="AutoShape 8">
            <a:extLst>
              <a:ext uri="{FF2B5EF4-FFF2-40B4-BE49-F238E27FC236}">
                <a16:creationId xmlns:a16="http://schemas.microsoft.com/office/drawing/2014/main" id="{A95070F5-4FEA-445D-8F4A-A35A188F8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812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6394" name="AutoShape 9">
            <a:extLst>
              <a:ext uri="{FF2B5EF4-FFF2-40B4-BE49-F238E27FC236}">
                <a16:creationId xmlns:a16="http://schemas.microsoft.com/office/drawing/2014/main" id="{2205A23F-0982-4AE0-AD83-A87A8121A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3365500"/>
            <a:ext cx="12192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4586" name="Rectangle 10">
            <a:extLst>
              <a:ext uri="{FF2B5EF4-FFF2-40B4-BE49-F238E27FC236}">
                <a16:creationId xmlns:a16="http://schemas.microsoft.com/office/drawing/2014/main" id="{97138FD0-0615-45F3-98B2-00DF33538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133600"/>
            <a:ext cx="939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24587" name="Rectangle 11">
            <a:extLst>
              <a:ext uri="{FF2B5EF4-FFF2-40B4-BE49-F238E27FC236}">
                <a16:creationId xmlns:a16="http://schemas.microsoft.com/office/drawing/2014/main" id="{493D40AC-2D83-4AD7-8D35-D6FFDECA4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300" y="3568700"/>
            <a:ext cx="11049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Datapath</a:t>
            </a:r>
          </a:p>
        </p:txBody>
      </p:sp>
      <p:sp>
        <p:nvSpPr>
          <p:cNvPr id="24588" name="Rectangle 12">
            <a:extLst>
              <a:ext uri="{FF2B5EF4-FFF2-40B4-BE49-F238E27FC236}">
                <a16:creationId xmlns:a16="http://schemas.microsoft.com/office/drawing/2014/main" id="{FDD32337-CB6D-4FE5-AD9D-5FFA731A8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057400"/>
            <a:ext cx="144780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Memory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 storing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instructions and data</a:t>
            </a:r>
          </a:p>
        </p:txBody>
      </p:sp>
      <p:sp>
        <p:nvSpPr>
          <p:cNvPr id="24589" name="Rectangle 13">
            <a:extLst>
              <a:ext uri="{FF2B5EF4-FFF2-40B4-BE49-F238E27FC236}">
                <a16:creationId xmlns:a16="http://schemas.microsoft.com/office/drawing/2014/main" id="{5C37E606-A553-4061-B948-764209632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816100"/>
            <a:ext cx="9906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Devices</a:t>
            </a:r>
          </a:p>
        </p:txBody>
      </p:sp>
      <p:sp>
        <p:nvSpPr>
          <p:cNvPr id="16399" name="AutoShape 14">
            <a:extLst>
              <a:ext uri="{FF2B5EF4-FFF2-40B4-BE49-F238E27FC236}">
                <a16:creationId xmlns:a16="http://schemas.microsoft.com/office/drawing/2014/main" id="{A42A59AB-DFF4-4175-9C71-46742C3A1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3622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6400" name="AutoShape 15">
            <a:extLst>
              <a:ext uri="{FF2B5EF4-FFF2-40B4-BE49-F238E27FC236}">
                <a16:creationId xmlns:a16="http://schemas.microsoft.com/office/drawing/2014/main" id="{9757D7C1-7FE9-462D-8E74-1E36C2ECE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1242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4592" name="Rectangle 16">
            <a:extLst>
              <a:ext uri="{FF2B5EF4-FFF2-40B4-BE49-F238E27FC236}">
                <a16:creationId xmlns:a16="http://schemas.microsoft.com/office/drawing/2014/main" id="{8E96055C-6AF9-4C1D-9398-23232BB72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00" y="2527300"/>
            <a:ext cx="685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24593" name="Rectangle 17">
            <a:extLst>
              <a:ext uri="{FF2B5EF4-FFF2-40B4-BE49-F238E27FC236}">
                <a16:creationId xmlns:a16="http://schemas.microsoft.com/office/drawing/2014/main" id="{1B9FE2C9-265E-4E10-BE09-D050808B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00" y="3289300"/>
            <a:ext cx="876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75476" name="Rectangle 18">
            <a:extLst>
              <a:ext uri="{FF2B5EF4-FFF2-40B4-BE49-F238E27FC236}">
                <a16:creationId xmlns:a16="http://schemas.microsoft.com/office/drawing/2014/main" id="{3014C8A8-5535-46DE-9918-FFEF09C3D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3" y="2943225"/>
            <a:ext cx="180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Freeform 123">
            <a:extLst>
              <a:ext uri="{FF2B5EF4-FFF2-40B4-BE49-F238E27FC236}">
                <a16:creationId xmlns:a16="http://schemas.microsoft.com/office/drawing/2014/main" id="{718B3063-9FE8-497D-B427-DC9DF606DDB7}"/>
              </a:ext>
            </a:extLst>
          </p:cNvPr>
          <p:cNvSpPr>
            <a:spLocks/>
          </p:cNvSpPr>
          <p:nvPr/>
        </p:nvSpPr>
        <p:spPr bwMode="auto">
          <a:xfrm>
            <a:off x="4957763" y="4645025"/>
            <a:ext cx="2114550" cy="561975"/>
          </a:xfrm>
          <a:custGeom>
            <a:avLst/>
            <a:gdLst>
              <a:gd name="T0" fmla="*/ 2147483646 w 2429"/>
              <a:gd name="T1" fmla="*/ 0 h 646"/>
              <a:gd name="T2" fmla="*/ 2147483646 w 2429"/>
              <a:gd name="T3" fmla="*/ 0 h 646"/>
              <a:gd name="T4" fmla="*/ 2147483646 w 2429"/>
              <a:gd name="T5" fmla="*/ 2147483646 h 646"/>
              <a:gd name="T6" fmla="*/ 2147483646 w 2429"/>
              <a:gd name="T7" fmla="*/ 2147483646 h 646"/>
              <a:gd name="T8" fmla="*/ 2147483646 w 2429"/>
              <a:gd name="T9" fmla="*/ 2147483646 h 646"/>
              <a:gd name="T10" fmla="*/ 0 w 2429"/>
              <a:gd name="T11" fmla="*/ 2147483646 h 646"/>
              <a:gd name="T12" fmla="*/ 2147483646 w 2429"/>
              <a:gd name="T13" fmla="*/ 0 h 64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29"/>
              <a:gd name="T22" fmla="*/ 0 h 646"/>
              <a:gd name="T23" fmla="*/ 2429 w 2429"/>
              <a:gd name="T24" fmla="*/ 646 h 64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29" h="646">
                <a:moveTo>
                  <a:pt x="322" y="0"/>
                </a:moveTo>
                <a:lnTo>
                  <a:pt x="2106" y="0"/>
                </a:lnTo>
                <a:cubicBezTo>
                  <a:pt x="2285" y="0"/>
                  <a:pt x="2429" y="144"/>
                  <a:pt x="2429" y="323"/>
                </a:cubicBezTo>
                <a:cubicBezTo>
                  <a:pt x="2429" y="502"/>
                  <a:pt x="2285" y="646"/>
                  <a:pt x="2106" y="646"/>
                </a:cubicBezTo>
                <a:lnTo>
                  <a:pt x="322" y="646"/>
                </a:lnTo>
                <a:cubicBezTo>
                  <a:pt x="144" y="646"/>
                  <a:pt x="0" y="502"/>
                  <a:pt x="0" y="323"/>
                </a:cubicBezTo>
                <a:cubicBezTo>
                  <a:pt x="0" y="144"/>
                  <a:pt x="144" y="0"/>
                  <a:pt x="322" y="0"/>
                </a:cubicBezTo>
                <a:close/>
              </a:path>
            </a:pathLst>
          </a:custGeom>
          <a:solidFill>
            <a:srgbClr val="F6FFD5"/>
          </a:solidFill>
          <a:ln w="8" cap="flat">
            <a:solidFill>
              <a:srgbClr val="291EF5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Rectangle 124">
            <a:extLst>
              <a:ext uri="{FF2B5EF4-FFF2-40B4-BE49-F238E27FC236}">
                <a16:creationId xmlns:a16="http://schemas.microsoft.com/office/drawing/2014/main" id="{255F74C6-27BD-4981-9959-9C5B3E72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463" y="4656138"/>
            <a:ext cx="1582737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ns"/>
                <a:ea typeface="ＭＳ Ｐゴシック" panose="020B0600070205080204" pitchFamily="34" charset="-128"/>
                <a:cs typeface="Arial" panose="020B0604020202020204" pitchFamily="34" charset="0"/>
              </a:rPr>
              <a:t>Monitor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" name="Freeform 125">
            <a:extLst>
              <a:ext uri="{FF2B5EF4-FFF2-40B4-BE49-F238E27FC236}">
                <a16:creationId xmlns:a16="http://schemas.microsoft.com/office/drawing/2014/main" id="{45AECD42-7D40-4B00-8AD6-438E2089F1D6}"/>
              </a:ext>
            </a:extLst>
          </p:cNvPr>
          <p:cNvSpPr>
            <a:spLocks/>
          </p:cNvSpPr>
          <p:nvPr/>
        </p:nvSpPr>
        <p:spPr bwMode="auto">
          <a:xfrm>
            <a:off x="4992688" y="5467350"/>
            <a:ext cx="1557337" cy="560388"/>
          </a:xfrm>
          <a:custGeom>
            <a:avLst/>
            <a:gdLst>
              <a:gd name="T0" fmla="*/ 2147483646 w 1789"/>
              <a:gd name="T1" fmla="*/ 0 h 645"/>
              <a:gd name="T2" fmla="*/ 2147483646 w 1789"/>
              <a:gd name="T3" fmla="*/ 0 h 645"/>
              <a:gd name="T4" fmla="*/ 2147483646 w 1789"/>
              <a:gd name="T5" fmla="*/ 2147483646 h 645"/>
              <a:gd name="T6" fmla="*/ 2147483646 w 1789"/>
              <a:gd name="T7" fmla="*/ 2147483646 h 645"/>
              <a:gd name="T8" fmla="*/ 2147483646 w 1789"/>
              <a:gd name="T9" fmla="*/ 2147483646 h 645"/>
              <a:gd name="T10" fmla="*/ 0 w 1789"/>
              <a:gd name="T11" fmla="*/ 2147483646 h 645"/>
              <a:gd name="T12" fmla="*/ 2147483646 w 1789"/>
              <a:gd name="T13" fmla="*/ 0 h 64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89"/>
              <a:gd name="T22" fmla="*/ 0 h 645"/>
              <a:gd name="T23" fmla="*/ 1789 w 1789"/>
              <a:gd name="T24" fmla="*/ 645 h 64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89" h="645">
                <a:moveTo>
                  <a:pt x="323" y="0"/>
                </a:moveTo>
                <a:lnTo>
                  <a:pt x="1466" y="0"/>
                </a:lnTo>
                <a:cubicBezTo>
                  <a:pt x="1645" y="0"/>
                  <a:pt x="1789" y="144"/>
                  <a:pt x="1789" y="322"/>
                </a:cubicBezTo>
                <a:cubicBezTo>
                  <a:pt x="1789" y="501"/>
                  <a:pt x="1645" y="645"/>
                  <a:pt x="1466" y="645"/>
                </a:cubicBezTo>
                <a:lnTo>
                  <a:pt x="323" y="645"/>
                </a:lnTo>
                <a:cubicBezTo>
                  <a:pt x="144" y="645"/>
                  <a:pt x="0" y="501"/>
                  <a:pt x="0" y="322"/>
                </a:cubicBezTo>
                <a:cubicBezTo>
                  <a:pt x="0" y="144"/>
                  <a:pt x="144" y="0"/>
                  <a:pt x="323" y="0"/>
                </a:cubicBezTo>
                <a:close/>
              </a:path>
            </a:pathLst>
          </a:custGeom>
          <a:solidFill>
            <a:srgbClr val="F6FFD5"/>
          </a:solidFill>
          <a:ln w="7" cap="flat">
            <a:solidFill>
              <a:srgbClr val="291EF5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Rectangle 126">
            <a:extLst>
              <a:ext uri="{FF2B5EF4-FFF2-40B4-BE49-F238E27FC236}">
                <a16:creationId xmlns:a16="http://schemas.microsoft.com/office/drawing/2014/main" id="{3BA267CF-E98A-4585-9FAE-FF5421A2F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5494338"/>
            <a:ext cx="1419225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ns"/>
                <a:ea typeface="ＭＳ Ｐゴシック" panose="020B0600070205080204" pitchFamily="34" charset="-128"/>
                <a:cs typeface="Arial" panose="020B0604020202020204" pitchFamily="34" charset="0"/>
              </a:rPr>
              <a:t>Printer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" name="Freeform 119">
            <a:extLst>
              <a:ext uri="{FF2B5EF4-FFF2-40B4-BE49-F238E27FC236}">
                <a16:creationId xmlns:a16="http://schemas.microsoft.com/office/drawing/2014/main" id="{8BD5E440-BF3F-4571-9BD0-DBD6B1F29588}"/>
              </a:ext>
            </a:extLst>
          </p:cNvPr>
          <p:cNvSpPr>
            <a:spLocks/>
          </p:cNvSpPr>
          <p:nvPr/>
        </p:nvSpPr>
        <p:spPr bwMode="auto">
          <a:xfrm>
            <a:off x="6346825" y="2089150"/>
            <a:ext cx="2114550" cy="561975"/>
          </a:xfrm>
          <a:custGeom>
            <a:avLst/>
            <a:gdLst>
              <a:gd name="T0" fmla="*/ 2147483646 w 2429"/>
              <a:gd name="T1" fmla="*/ 0 h 645"/>
              <a:gd name="T2" fmla="*/ 2147483646 w 2429"/>
              <a:gd name="T3" fmla="*/ 0 h 645"/>
              <a:gd name="T4" fmla="*/ 2147483646 w 2429"/>
              <a:gd name="T5" fmla="*/ 2147483646 h 645"/>
              <a:gd name="T6" fmla="*/ 2147483646 w 2429"/>
              <a:gd name="T7" fmla="*/ 2147483646 h 645"/>
              <a:gd name="T8" fmla="*/ 2147483646 w 2429"/>
              <a:gd name="T9" fmla="*/ 2147483646 h 645"/>
              <a:gd name="T10" fmla="*/ 0 w 2429"/>
              <a:gd name="T11" fmla="*/ 2147483646 h 645"/>
              <a:gd name="T12" fmla="*/ 2147483646 w 2429"/>
              <a:gd name="T13" fmla="*/ 0 h 64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29"/>
              <a:gd name="T22" fmla="*/ 0 h 645"/>
              <a:gd name="T23" fmla="*/ 2429 w 2429"/>
              <a:gd name="T24" fmla="*/ 645 h 64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29" h="645">
                <a:moveTo>
                  <a:pt x="323" y="0"/>
                </a:moveTo>
                <a:lnTo>
                  <a:pt x="2107" y="0"/>
                </a:lnTo>
                <a:cubicBezTo>
                  <a:pt x="2285" y="0"/>
                  <a:pt x="2429" y="143"/>
                  <a:pt x="2429" y="322"/>
                </a:cubicBezTo>
                <a:cubicBezTo>
                  <a:pt x="2429" y="501"/>
                  <a:pt x="2285" y="645"/>
                  <a:pt x="2107" y="645"/>
                </a:cubicBezTo>
                <a:lnTo>
                  <a:pt x="323" y="645"/>
                </a:lnTo>
                <a:cubicBezTo>
                  <a:pt x="144" y="645"/>
                  <a:pt x="0" y="501"/>
                  <a:pt x="0" y="322"/>
                </a:cubicBezTo>
                <a:cubicBezTo>
                  <a:pt x="0" y="143"/>
                  <a:pt x="144" y="0"/>
                  <a:pt x="323" y="0"/>
                </a:cubicBezTo>
                <a:close/>
              </a:path>
            </a:pathLst>
          </a:custGeom>
          <a:solidFill>
            <a:srgbClr val="F6FFD5"/>
          </a:solidFill>
          <a:ln w="8" cap="flat">
            <a:solidFill>
              <a:srgbClr val="291EF5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Rectangle 120">
            <a:extLst>
              <a:ext uri="{FF2B5EF4-FFF2-40B4-BE49-F238E27FC236}">
                <a16:creationId xmlns:a16="http://schemas.microsoft.com/office/drawing/2014/main" id="{0ED70272-46C8-4A1D-A823-549510BA9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133600"/>
            <a:ext cx="197961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ns"/>
                <a:ea typeface="ＭＳ Ｐゴシック" panose="020B0600070205080204" pitchFamily="34" charset="-128"/>
                <a:cs typeface="Arial" panose="020B0604020202020204" pitchFamily="34" charset="0"/>
              </a:rPr>
              <a:t>Keyboard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7" name="Freeform 121">
            <a:extLst>
              <a:ext uri="{FF2B5EF4-FFF2-40B4-BE49-F238E27FC236}">
                <a16:creationId xmlns:a16="http://schemas.microsoft.com/office/drawing/2014/main" id="{CF429605-1AEB-486C-BB06-4F29CE2E68E6}"/>
              </a:ext>
            </a:extLst>
          </p:cNvPr>
          <p:cNvSpPr>
            <a:spLocks/>
          </p:cNvSpPr>
          <p:nvPr/>
        </p:nvSpPr>
        <p:spPr bwMode="auto">
          <a:xfrm>
            <a:off x="6823075" y="2909888"/>
            <a:ext cx="1557338" cy="561975"/>
          </a:xfrm>
          <a:custGeom>
            <a:avLst/>
            <a:gdLst>
              <a:gd name="T0" fmla="*/ 2147483646 w 1789"/>
              <a:gd name="T1" fmla="*/ 0 h 645"/>
              <a:gd name="T2" fmla="*/ 2147483646 w 1789"/>
              <a:gd name="T3" fmla="*/ 0 h 645"/>
              <a:gd name="T4" fmla="*/ 2147483646 w 1789"/>
              <a:gd name="T5" fmla="*/ 2147483646 h 645"/>
              <a:gd name="T6" fmla="*/ 2147483646 w 1789"/>
              <a:gd name="T7" fmla="*/ 2147483646 h 645"/>
              <a:gd name="T8" fmla="*/ 2147483646 w 1789"/>
              <a:gd name="T9" fmla="*/ 2147483646 h 645"/>
              <a:gd name="T10" fmla="*/ 0 w 1789"/>
              <a:gd name="T11" fmla="*/ 2147483646 h 645"/>
              <a:gd name="T12" fmla="*/ 2147483646 w 1789"/>
              <a:gd name="T13" fmla="*/ 0 h 64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89"/>
              <a:gd name="T22" fmla="*/ 0 h 645"/>
              <a:gd name="T23" fmla="*/ 1789 w 1789"/>
              <a:gd name="T24" fmla="*/ 645 h 64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89" h="645">
                <a:moveTo>
                  <a:pt x="323" y="0"/>
                </a:moveTo>
                <a:lnTo>
                  <a:pt x="1467" y="0"/>
                </a:lnTo>
                <a:cubicBezTo>
                  <a:pt x="1645" y="0"/>
                  <a:pt x="1789" y="144"/>
                  <a:pt x="1789" y="323"/>
                </a:cubicBezTo>
                <a:cubicBezTo>
                  <a:pt x="1789" y="501"/>
                  <a:pt x="1645" y="645"/>
                  <a:pt x="1467" y="645"/>
                </a:cubicBezTo>
                <a:lnTo>
                  <a:pt x="323" y="645"/>
                </a:lnTo>
                <a:cubicBezTo>
                  <a:pt x="144" y="645"/>
                  <a:pt x="0" y="501"/>
                  <a:pt x="0" y="323"/>
                </a:cubicBezTo>
                <a:cubicBezTo>
                  <a:pt x="0" y="144"/>
                  <a:pt x="144" y="0"/>
                  <a:pt x="323" y="0"/>
                </a:cubicBezTo>
                <a:close/>
              </a:path>
            </a:pathLst>
          </a:custGeom>
          <a:solidFill>
            <a:srgbClr val="F6FFD5"/>
          </a:solidFill>
          <a:ln w="7" cap="flat">
            <a:solidFill>
              <a:srgbClr val="291EF5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8" name="Rectangle 122">
            <a:extLst>
              <a:ext uri="{FF2B5EF4-FFF2-40B4-BE49-F238E27FC236}">
                <a16:creationId xmlns:a16="http://schemas.microsoft.com/office/drawing/2014/main" id="{0C1D7A31-8BCA-4B4D-A1FB-6226FF8FF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3575" y="2947988"/>
            <a:ext cx="1443038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ns"/>
                <a:ea typeface="ＭＳ Ｐゴシック" panose="020B0600070205080204" pitchFamily="34" charset="-128"/>
                <a:cs typeface="Arial" panose="020B0604020202020204" pitchFamily="34" charset="0"/>
              </a:rPr>
              <a:t>Mouse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0" name="Left Arrow 39">
            <a:extLst>
              <a:ext uri="{FF2B5EF4-FFF2-40B4-BE49-F238E27FC236}">
                <a16:creationId xmlns:a16="http://schemas.microsoft.com/office/drawing/2014/main" id="{8C4978C8-88D2-4D3E-8D81-A065C2B7F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590800"/>
            <a:ext cx="11430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8D79FC80-0A09-4D48-BE84-A06EBA26E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657600"/>
            <a:ext cx="304800" cy="990600"/>
          </a:xfrm>
          <a:prstGeom prst="downArrow">
            <a:avLst>
              <a:gd name="adj1" fmla="val 50000"/>
              <a:gd name="adj2" fmla="val 49999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" name="AutoShape 8">
            <a:extLst>
              <a:ext uri="{FF2B5EF4-FFF2-40B4-BE49-F238E27FC236}">
                <a16:creationId xmlns:a16="http://schemas.microsoft.com/office/drawing/2014/main" id="{C8A1F895-AAD8-42CC-B9CF-C87707C80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667000"/>
            <a:ext cx="7620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anose="020B0604020202020204" pitchFamily="34" charset="0"/>
              </a:rPr>
              <a:t>ALU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4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4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2" grpId="0" animBg="1"/>
      <p:bldP spid="16389" grpId="0" animBg="1"/>
      <p:bldP spid="24581" grpId="0"/>
      <p:bldP spid="16391" grpId="0" animBg="1"/>
      <p:bldP spid="16392" grpId="0" animBg="1"/>
      <p:bldP spid="16393" grpId="0" animBg="1"/>
      <p:bldP spid="16394" grpId="0" animBg="1"/>
      <p:bldP spid="24586" grpId="0"/>
      <p:bldP spid="24587" grpId="0"/>
      <p:bldP spid="24588" grpId="0"/>
      <p:bldP spid="24589" grpId="0"/>
      <p:bldP spid="16399" grpId="0" animBg="1"/>
      <p:bldP spid="16400" grpId="0" animBg="1"/>
      <p:bldP spid="24592" grpId="0"/>
      <p:bldP spid="24593" grpId="0"/>
      <p:bldP spid="28" grpId="0"/>
      <p:bldP spid="30" grpId="0"/>
      <p:bldP spid="36" grpId="0"/>
      <p:bldP spid="38" grpId="0"/>
      <p:bldP spid="40" grpId="0" animBg="1"/>
      <p:bldP spid="41" grpId="0" animBg="1"/>
      <p:bldP spid="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>
            <a:extLst>
              <a:ext uri="{FF2B5EF4-FFF2-40B4-BE49-F238E27FC236}">
                <a16:creationId xmlns:a16="http://schemas.microsoft.com/office/drawing/2014/main" id="{7C8FCE2D-A7B1-4AB0-83B6-B107A9526A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261938"/>
            <a:ext cx="8259762" cy="646112"/>
          </a:xfrm>
        </p:spPr>
        <p:txBody>
          <a:bodyPr/>
          <a:lstStyle/>
          <a:p>
            <a:pPr eaLnBrk="1" hangingPunct="1"/>
            <a:r>
              <a:rPr lang="en-AU" altLang="en-US" sz="3600" b="0"/>
              <a:t>Next ..</a:t>
            </a:r>
          </a:p>
        </p:txBody>
      </p:sp>
      <p:sp>
        <p:nvSpPr>
          <p:cNvPr id="272387" name="Rectangle 3">
            <a:extLst>
              <a:ext uri="{FF2B5EF4-FFF2-40B4-BE49-F238E27FC236}">
                <a16:creationId xmlns:a16="http://schemas.microsoft.com/office/drawing/2014/main" id="{B91307D3-4774-4329-85AF-F575B81393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How programs are translated into the machine language</a:t>
            </a:r>
          </a:p>
          <a:p>
            <a:pPr lvl="1" eaLnBrk="1" hangingPunct="1"/>
            <a:r>
              <a:rPr lang="en-AU" altLang="en-US"/>
              <a:t>And how the hardware executes them</a:t>
            </a:r>
          </a:p>
          <a:p>
            <a:pPr eaLnBrk="1" hangingPunct="1"/>
            <a:r>
              <a:rPr lang="en-AU" altLang="en-US"/>
              <a:t>The hardware/software interface</a:t>
            </a:r>
          </a:p>
          <a:p>
            <a:pPr eaLnBrk="1" hangingPunct="1"/>
            <a:r>
              <a:rPr lang="en-AU" altLang="en-US"/>
              <a:t>What determines program performance</a:t>
            </a:r>
          </a:p>
          <a:p>
            <a:pPr lvl="1" eaLnBrk="1" hangingPunct="1"/>
            <a:r>
              <a:rPr lang="en-AU" altLang="en-US"/>
              <a:t>And how it can be improved</a:t>
            </a:r>
          </a:p>
          <a:p>
            <a:pPr eaLnBrk="1" hangingPunct="1"/>
            <a:r>
              <a:rPr lang="en-AU" altLang="en-US"/>
              <a:t>How hardware designers improve performance</a:t>
            </a:r>
          </a:p>
          <a:p>
            <a:pPr eaLnBrk="1" hangingPunct="1"/>
            <a:r>
              <a:rPr lang="en-AU" altLang="en-US"/>
              <a:t>How parallel processing helps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Slide Number Placeholder 3">
            <a:extLst>
              <a:ext uri="{FF2B5EF4-FFF2-40B4-BE49-F238E27FC236}">
                <a16:creationId xmlns:a16="http://schemas.microsoft.com/office/drawing/2014/main" id="{E4C73772-DD5D-45BD-AFFE-350AEB6DAB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386CF-500D-4C30-92E0-3451C8E0C22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9555" name="Rectangle 2">
            <a:extLst>
              <a:ext uri="{FF2B5EF4-FFF2-40B4-BE49-F238E27FC236}">
                <a16:creationId xmlns:a16="http://schemas.microsoft.com/office/drawing/2014/main" id="{22AB63BA-AB45-429D-B466-28D00DAC3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399" y="123825"/>
            <a:ext cx="9053593" cy="543739"/>
          </a:xfrm>
          <a:noFill/>
        </p:spPr>
        <p:txBody>
          <a:bodyPr wrap="square" lIns="63500" tIns="25400" rIns="63500" bIns="25400" anchor="t">
            <a:spAutoFit/>
          </a:bodyPr>
          <a:lstStyle/>
          <a:p>
            <a:r>
              <a:rPr lang="en-US" altLang="en-US" sz="3200" b="0" dirty="0">
                <a:ea typeface="ＭＳ Ｐゴシック" panose="020B0600070205080204" pitchFamily="34" charset="-128"/>
              </a:rPr>
              <a:t>How machine-language programs are executed?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829F4729-A508-4534-88A8-3910C373A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09800"/>
            <a:ext cx="5143500" cy="2857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6389" name="Rectangle 4">
            <a:extLst>
              <a:ext uri="{FF2B5EF4-FFF2-40B4-BE49-F238E27FC236}">
                <a16:creationId xmlns:a16="http://schemas.microsoft.com/office/drawing/2014/main" id="{DD9421ED-BA2C-40F8-8DA1-67560EB5A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463800"/>
            <a:ext cx="1460500" cy="2197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79558" name="Rectangle 5">
            <a:extLst>
              <a:ext uri="{FF2B5EF4-FFF2-40B4-BE49-F238E27FC236}">
                <a16:creationId xmlns:a16="http://schemas.microsoft.com/office/drawing/2014/main" id="{BF77B327-46FE-4602-9D50-58A38C830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0" y="2590800"/>
            <a:ext cx="13081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Processor</a:t>
            </a:r>
          </a:p>
        </p:txBody>
      </p:sp>
      <p:sp>
        <p:nvSpPr>
          <p:cNvPr id="16391" name="Rectangle 6">
            <a:extLst>
              <a:ext uri="{FF2B5EF4-FFF2-40B4-BE49-F238E27FC236}">
                <a16:creationId xmlns:a16="http://schemas.microsoft.com/office/drawing/2014/main" id="{1ED13EFC-09C4-4BC2-A261-4DA9D8488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24638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6392" name="Rectangle 7">
            <a:extLst>
              <a:ext uri="{FF2B5EF4-FFF2-40B4-BE49-F238E27FC236}">
                <a16:creationId xmlns:a16="http://schemas.microsoft.com/office/drawing/2014/main" id="{2DA62564-7408-4572-AAF7-50D55C8EA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2600" y="24638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6393" name="AutoShape 8">
            <a:extLst>
              <a:ext uri="{FF2B5EF4-FFF2-40B4-BE49-F238E27FC236}">
                <a16:creationId xmlns:a16="http://schemas.microsoft.com/office/drawing/2014/main" id="{AD82A59C-BCCF-4B0C-B2B0-2AD3D3D15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1496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6394" name="AutoShape 9">
            <a:extLst>
              <a:ext uri="{FF2B5EF4-FFF2-40B4-BE49-F238E27FC236}">
                <a16:creationId xmlns:a16="http://schemas.microsoft.com/office/drawing/2014/main" id="{159B30BE-324D-42AF-BDF1-34275F3B1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9116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79563" name="Rectangle 10">
            <a:extLst>
              <a:ext uri="{FF2B5EF4-FFF2-40B4-BE49-F238E27FC236}">
                <a16:creationId xmlns:a16="http://schemas.microsoft.com/office/drawing/2014/main" id="{C73E58E4-CF29-4549-A4B5-6C96805EE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3314700"/>
            <a:ext cx="939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279564" name="Rectangle 11">
            <a:extLst>
              <a:ext uri="{FF2B5EF4-FFF2-40B4-BE49-F238E27FC236}">
                <a16:creationId xmlns:a16="http://schemas.microsoft.com/office/drawing/2014/main" id="{EBA0943B-ADE4-4B11-B0D4-459D1624C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114800"/>
            <a:ext cx="11049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Datapath</a:t>
            </a:r>
          </a:p>
        </p:txBody>
      </p:sp>
      <p:sp>
        <p:nvSpPr>
          <p:cNvPr id="279565" name="Rectangle 12">
            <a:extLst>
              <a:ext uri="{FF2B5EF4-FFF2-40B4-BE49-F238E27FC236}">
                <a16:creationId xmlns:a16="http://schemas.microsoft.com/office/drawing/2014/main" id="{C58570DE-CB19-40B0-9BB4-C66DAFAFE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429000"/>
            <a:ext cx="1003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9566" name="Rectangle 13">
            <a:extLst>
              <a:ext uri="{FF2B5EF4-FFF2-40B4-BE49-F238E27FC236}">
                <a16:creationId xmlns:a16="http://schemas.microsoft.com/office/drawing/2014/main" id="{0C7DF649-4EC6-42A7-AA6B-DC6BEEEAA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654300"/>
            <a:ext cx="9906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Devices</a:t>
            </a:r>
          </a:p>
        </p:txBody>
      </p:sp>
      <p:sp>
        <p:nvSpPr>
          <p:cNvPr id="16399" name="AutoShape 14">
            <a:extLst>
              <a:ext uri="{FF2B5EF4-FFF2-40B4-BE49-F238E27FC236}">
                <a16:creationId xmlns:a16="http://schemas.microsoft.com/office/drawing/2014/main" id="{D2DD94F2-6F3F-433C-A0BE-838FAE07A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200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6400" name="AutoShape 15">
            <a:extLst>
              <a:ext uri="{FF2B5EF4-FFF2-40B4-BE49-F238E27FC236}">
                <a16:creationId xmlns:a16="http://schemas.microsoft.com/office/drawing/2014/main" id="{F2E68730-30B4-42B1-BA8E-F29C5F160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962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79569" name="Rectangle 16">
            <a:extLst>
              <a:ext uri="{FF2B5EF4-FFF2-40B4-BE49-F238E27FC236}">
                <a16:creationId xmlns:a16="http://schemas.microsoft.com/office/drawing/2014/main" id="{8A610A3B-B426-40DD-AB13-1A54B1DDF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00" y="3365500"/>
            <a:ext cx="685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279570" name="Rectangle 17">
            <a:extLst>
              <a:ext uri="{FF2B5EF4-FFF2-40B4-BE49-F238E27FC236}">
                <a16:creationId xmlns:a16="http://schemas.microsoft.com/office/drawing/2014/main" id="{4EFEDCC1-36CB-4606-BBE8-992E7D203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00" y="4127500"/>
            <a:ext cx="876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79571" name="Rectangle 18">
            <a:extLst>
              <a:ext uri="{FF2B5EF4-FFF2-40B4-BE49-F238E27FC236}">
                <a16:creationId xmlns:a16="http://schemas.microsoft.com/office/drawing/2014/main" id="{42D59531-0568-4230-BCF2-DDA4AF787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3" y="2943225"/>
            <a:ext cx="180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4595" name="Rectangle 19">
            <a:extLst>
              <a:ext uri="{FF2B5EF4-FFF2-40B4-BE49-F238E27FC236}">
                <a16:creationId xmlns:a16="http://schemas.microsoft.com/office/drawing/2014/main" id="{AAF8DBA7-8DD5-42E6-A0AA-61A0EDA3B43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067300" y="1262063"/>
            <a:ext cx="4076700" cy="134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</a:t>
            </a: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000000 00000 00101 0001000010000000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000000 00100 00010 0001000000100000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100011 00010 01111 0000000000000000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100011 00010 10000 0000000000000100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101011 00010 10000 0000000000000000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101011 00010 01111 0000000000000100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000000 11111 00000 0000000000001000</a:t>
            </a:r>
          </a:p>
        </p:txBody>
      </p:sp>
      <p:cxnSp>
        <p:nvCxnSpPr>
          <p:cNvPr id="24596" name="AutoShape 20">
            <a:extLst>
              <a:ext uri="{FF2B5EF4-FFF2-40B4-BE49-F238E27FC236}">
                <a16:creationId xmlns:a16="http://schemas.microsoft.com/office/drawing/2014/main" id="{25844A8F-812B-44AE-B509-C381CBE2631D}"/>
              </a:ext>
            </a:extLst>
          </p:cNvPr>
          <p:cNvCxnSpPr>
            <a:cxnSpLocks noChangeShapeType="1"/>
            <a:stCxn id="24595" idx="2"/>
            <a:endCxn id="16399" idx="3"/>
          </p:cNvCxnSpPr>
          <p:nvPr/>
        </p:nvCxnSpPr>
        <p:spPr bwMode="auto">
          <a:xfrm rot="5400000">
            <a:off x="5856287" y="2249488"/>
            <a:ext cx="892175" cy="1606550"/>
          </a:xfrm>
          <a:prstGeom prst="curvedConnector2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1ADBF1B-202D-4525-A744-0E1F2A61CE91}"/>
              </a:ext>
            </a:extLst>
          </p:cNvPr>
          <p:cNvSpPr txBox="1"/>
          <p:nvPr/>
        </p:nvSpPr>
        <p:spPr>
          <a:xfrm>
            <a:off x="689460" y="1154033"/>
            <a:ext cx="2844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0" dirty="0">
                <a:ea typeface="ＭＳ Ｐゴシック" panose="020B0600070205080204" pitchFamily="34" charset="-128"/>
              </a:rPr>
              <a:t>Load Input Binary</a:t>
            </a:r>
            <a:endParaRPr lang="en-IN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4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95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7874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Hardware-Software Interface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F214A-2F09-46C0-A71A-197C7C24E93B}"/>
              </a:ext>
            </a:extLst>
          </p:cNvPr>
          <p:cNvGrpSpPr/>
          <p:nvPr/>
        </p:nvGrpSpPr>
        <p:grpSpPr>
          <a:xfrm>
            <a:off x="1619250" y="3181349"/>
            <a:ext cx="6692900" cy="444500"/>
            <a:chOff x="1619250" y="3374218"/>
            <a:chExt cx="6692900" cy="444500"/>
          </a:xfrm>
        </p:grpSpPr>
        <p:sp>
          <p:nvSpPr>
            <p:cNvPr id="35845" name="Rectangle 3"/>
            <p:cNvSpPr>
              <a:spLocks noChangeArrowheads="1"/>
            </p:cNvSpPr>
            <p:nvPr/>
          </p:nvSpPr>
          <p:spPr bwMode="auto">
            <a:xfrm>
              <a:off x="1619250" y="3374218"/>
              <a:ext cx="6692900" cy="444500"/>
            </a:xfrm>
            <a:prstGeom prst="rect">
              <a:avLst/>
            </a:prstGeom>
            <a:pattFill prst="horzBrick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 useBgFill="1">
          <p:nvSpPr>
            <p:cNvPr id="35890" name="Rectangle 48"/>
            <p:cNvSpPr>
              <a:spLocks noChangeArrowheads="1"/>
            </p:cNvSpPr>
            <p:nvPr/>
          </p:nvSpPr>
          <p:spPr bwMode="auto">
            <a:xfrm>
              <a:off x="3054350" y="3444068"/>
              <a:ext cx="3889911" cy="306109"/>
            </a:xfrm>
            <a:prstGeom prst="rect">
              <a:avLst/>
            </a:prstGeom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2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 Instruction Set Architecture (ISA)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342940-20BF-47D7-A802-92B67C9AA4BA}"/>
              </a:ext>
            </a:extLst>
          </p:cNvPr>
          <p:cNvGrpSpPr/>
          <p:nvPr/>
        </p:nvGrpSpPr>
        <p:grpSpPr>
          <a:xfrm>
            <a:off x="1143000" y="1676400"/>
            <a:ext cx="5168900" cy="1517650"/>
            <a:chOff x="1244600" y="1835150"/>
            <a:chExt cx="5168900" cy="1517650"/>
          </a:xfrm>
        </p:grpSpPr>
        <p:sp>
          <p:nvSpPr>
            <p:cNvPr id="35846" name="Oval 4"/>
            <p:cNvSpPr>
              <a:spLocks noChangeArrowheads="1"/>
            </p:cNvSpPr>
            <p:nvPr/>
          </p:nvSpPr>
          <p:spPr bwMode="auto">
            <a:xfrm>
              <a:off x="4133850" y="1835150"/>
              <a:ext cx="368300" cy="29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47" name="Line 5"/>
            <p:cNvSpPr>
              <a:spLocks noChangeShapeType="1"/>
            </p:cNvSpPr>
            <p:nvPr/>
          </p:nvSpPr>
          <p:spPr bwMode="auto">
            <a:xfrm flipH="1">
              <a:off x="4279900" y="2133600"/>
              <a:ext cx="762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48" name="Line 6"/>
            <p:cNvSpPr>
              <a:spLocks noChangeShapeType="1"/>
            </p:cNvSpPr>
            <p:nvPr/>
          </p:nvSpPr>
          <p:spPr bwMode="auto">
            <a:xfrm>
              <a:off x="4279900" y="2743200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49" name="Line 7"/>
            <p:cNvSpPr>
              <a:spLocks noChangeShapeType="1"/>
            </p:cNvSpPr>
            <p:nvPr/>
          </p:nvSpPr>
          <p:spPr bwMode="auto">
            <a:xfrm>
              <a:off x="4508500" y="2743200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50" name="Line 8"/>
            <p:cNvSpPr>
              <a:spLocks noChangeShapeType="1"/>
            </p:cNvSpPr>
            <p:nvPr/>
          </p:nvSpPr>
          <p:spPr bwMode="auto">
            <a:xfrm>
              <a:off x="4508500" y="3048000"/>
              <a:ext cx="76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51" name="Line 9"/>
            <p:cNvSpPr>
              <a:spLocks noChangeShapeType="1"/>
            </p:cNvSpPr>
            <p:nvPr/>
          </p:nvSpPr>
          <p:spPr bwMode="auto">
            <a:xfrm flipH="1">
              <a:off x="4127500" y="2743200"/>
              <a:ext cx="1524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53" name="Line 11"/>
            <p:cNvSpPr>
              <a:spLocks noChangeShapeType="1"/>
            </p:cNvSpPr>
            <p:nvPr/>
          </p:nvSpPr>
          <p:spPr bwMode="auto">
            <a:xfrm>
              <a:off x="4356100" y="2362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54" name="Line 12"/>
            <p:cNvSpPr>
              <a:spLocks noChangeShapeType="1"/>
            </p:cNvSpPr>
            <p:nvPr/>
          </p:nvSpPr>
          <p:spPr bwMode="auto">
            <a:xfrm flipV="1">
              <a:off x="4584700" y="23622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55" name="Line 13"/>
            <p:cNvSpPr>
              <a:spLocks noChangeShapeType="1"/>
            </p:cNvSpPr>
            <p:nvPr/>
          </p:nvSpPr>
          <p:spPr bwMode="auto">
            <a:xfrm>
              <a:off x="4279900" y="2286000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56" name="Line 14"/>
            <p:cNvSpPr>
              <a:spLocks noChangeShapeType="1"/>
            </p:cNvSpPr>
            <p:nvPr/>
          </p:nvSpPr>
          <p:spPr bwMode="auto">
            <a:xfrm flipV="1">
              <a:off x="4508500" y="21336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57" name="Oval 15"/>
            <p:cNvSpPr>
              <a:spLocks noChangeArrowheads="1"/>
            </p:cNvSpPr>
            <p:nvPr/>
          </p:nvSpPr>
          <p:spPr bwMode="auto">
            <a:xfrm>
              <a:off x="5505450" y="1911350"/>
              <a:ext cx="368300" cy="29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58" name="Line 16"/>
            <p:cNvSpPr>
              <a:spLocks noChangeShapeType="1"/>
            </p:cNvSpPr>
            <p:nvPr/>
          </p:nvSpPr>
          <p:spPr bwMode="auto">
            <a:xfrm>
              <a:off x="5727700" y="2209800"/>
              <a:ext cx="7620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59" name="Line 17"/>
            <p:cNvSpPr>
              <a:spLocks noChangeShapeType="1"/>
            </p:cNvSpPr>
            <p:nvPr/>
          </p:nvSpPr>
          <p:spPr bwMode="auto">
            <a:xfrm flipH="1">
              <a:off x="5499100" y="2819400"/>
              <a:ext cx="3048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60" name="Line 18"/>
            <p:cNvSpPr>
              <a:spLocks noChangeShapeType="1"/>
            </p:cNvSpPr>
            <p:nvPr/>
          </p:nvSpPr>
          <p:spPr bwMode="auto">
            <a:xfrm>
              <a:off x="5499100" y="3048000"/>
              <a:ext cx="1524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61" name="Line 19"/>
            <p:cNvSpPr>
              <a:spLocks noChangeShapeType="1"/>
            </p:cNvSpPr>
            <p:nvPr/>
          </p:nvSpPr>
          <p:spPr bwMode="auto">
            <a:xfrm>
              <a:off x="5803900" y="2819400"/>
              <a:ext cx="3048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62" name="Line 20"/>
            <p:cNvSpPr>
              <a:spLocks noChangeShapeType="1"/>
            </p:cNvSpPr>
            <p:nvPr/>
          </p:nvSpPr>
          <p:spPr bwMode="auto">
            <a:xfrm flipV="1">
              <a:off x="6108700" y="28956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63" name="Line 21"/>
            <p:cNvSpPr>
              <a:spLocks noChangeShapeType="1"/>
            </p:cNvSpPr>
            <p:nvPr/>
          </p:nvSpPr>
          <p:spPr bwMode="auto">
            <a:xfrm>
              <a:off x="6337300" y="28956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64" name="Line 22"/>
            <p:cNvSpPr>
              <a:spLocks noChangeShapeType="1"/>
            </p:cNvSpPr>
            <p:nvPr/>
          </p:nvSpPr>
          <p:spPr bwMode="auto">
            <a:xfrm flipH="1">
              <a:off x="5575300" y="2438400"/>
              <a:ext cx="1524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65" name="Line 23"/>
            <p:cNvSpPr>
              <a:spLocks noChangeShapeType="1"/>
            </p:cNvSpPr>
            <p:nvPr/>
          </p:nvSpPr>
          <p:spPr bwMode="auto">
            <a:xfrm flipH="1" flipV="1">
              <a:off x="5346700" y="2590800"/>
              <a:ext cx="2286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66" name="Line 24"/>
            <p:cNvSpPr>
              <a:spLocks noChangeShapeType="1"/>
            </p:cNvSpPr>
            <p:nvPr/>
          </p:nvSpPr>
          <p:spPr bwMode="auto">
            <a:xfrm flipH="1">
              <a:off x="5422900" y="2362200"/>
              <a:ext cx="30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67" name="Line 25"/>
            <p:cNvSpPr>
              <a:spLocks noChangeShapeType="1"/>
            </p:cNvSpPr>
            <p:nvPr/>
          </p:nvSpPr>
          <p:spPr bwMode="auto">
            <a:xfrm flipH="1" flipV="1">
              <a:off x="5194300" y="22098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68" name="Line 26"/>
            <p:cNvSpPr>
              <a:spLocks noChangeShapeType="1"/>
            </p:cNvSpPr>
            <p:nvPr/>
          </p:nvSpPr>
          <p:spPr bwMode="auto">
            <a:xfrm flipV="1">
              <a:off x="5575300" y="20574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69" name="Line 27"/>
            <p:cNvSpPr>
              <a:spLocks noChangeShapeType="1"/>
            </p:cNvSpPr>
            <p:nvPr/>
          </p:nvSpPr>
          <p:spPr bwMode="auto">
            <a:xfrm flipH="1" flipV="1">
              <a:off x="4279900" y="19812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52" name="Line 10"/>
            <p:cNvSpPr>
              <a:spLocks noChangeShapeType="1"/>
            </p:cNvSpPr>
            <p:nvPr/>
          </p:nvSpPr>
          <p:spPr bwMode="auto">
            <a:xfrm flipH="1">
              <a:off x="3925376" y="3094603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91" name="Rectangle 49"/>
            <p:cNvSpPr>
              <a:spLocks noChangeArrowheads="1"/>
            </p:cNvSpPr>
            <p:nvPr/>
          </p:nvSpPr>
          <p:spPr bwMode="auto">
            <a:xfrm>
              <a:off x="1244600" y="2387600"/>
              <a:ext cx="1066800" cy="2841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software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575460D-117E-4588-A650-9DDACA88E51D}"/>
              </a:ext>
            </a:extLst>
          </p:cNvPr>
          <p:cNvGrpSpPr/>
          <p:nvPr/>
        </p:nvGrpSpPr>
        <p:grpSpPr>
          <a:xfrm>
            <a:off x="1162050" y="3657600"/>
            <a:ext cx="4864100" cy="1752600"/>
            <a:chOff x="1162050" y="3657600"/>
            <a:chExt cx="4864100" cy="1752600"/>
          </a:xfrm>
        </p:grpSpPr>
        <p:sp>
          <p:nvSpPr>
            <p:cNvPr id="35870" name="Oval 28"/>
            <p:cNvSpPr>
              <a:spLocks noChangeArrowheads="1"/>
            </p:cNvSpPr>
            <p:nvPr/>
          </p:nvSpPr>
          <p:spPr bwMode="auto">
            <a:xfrm>
              <a:off x="4527550" y="3759200"/>
              <a:ext cx="635000" cy="48260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71" name="Line 29"/>
            <p:cNvSpPr>
              <a:spLocks noChangeShapeType="1"/>
            </p:cNvSpPr>
            <p:nvPr/>
          </p:nvSpPr>
          <p:spPr bwMode="auto">
            <a:xfrm flipV="1">
              <a:off x="4730750" y="40386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72" name="Line 30"/>
            <p:cNvSpPr>
              <a:spLocks noChangeShapeType="1"/>
            </p:cNvSpPr>
            <p:nvPr/>
          </p:nvSpPr>
          <p:spPr bwMode="auto">
            <a:xfrm>
              <a:off x="4806950" y="4038600"/>
              <a:ext cx="762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73" name="Line 31"/>
            <p:cNvSpPr>
              <a:spLocks noChangeShapeType="1"/>
            </p:cNvSpPr>
            <p:nvPr/>
          </p:nvSpPr>
          <p:spPr bwMode="auto">
            <a:xfrm>
              <a:off x="4883150" y="40386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74" name="Line 32"/>
            <p:cNvSpPr>
              <a:spLocks noChangeShapeType="1"/>
            </p:cNvSpPr>
            <p:nvPr/>
          </p:nvSpPr>
          <p:spPr bwMode="auto">
            <a:xfrm>
              <a:off x="4883150" y="3886200"/>
              <a:ext cx="1524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75" name="Line 33"/>
            <p:cNvSpPr>
              <a:spLocks noChangeShapeType="1"/>
            </p:cNvSpPr>
            <p:nvPr/>
          </p:nvSpPr>
          <p:spPr bwMode="auto">
            <a:xfrm flipH="1">
              <a:off x="4654550" y="3886200"/>
              <a:ext cx="762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76" name="Line 34"/>
            <p:cNvSpPr>
              <a:spLocks noChangeShapeType="1"/>
            </p:cNvSpPr>
            <p:nvPr/>
          </p:nvSpPr>
          <p:spPr bwMode="auto">
            <a:xfrm flipV="1">
              <a:off x="4197350" y="5334000"/>
              <a:ext cx="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77" name="Line 35"/>
            <p:cNvSpPr>
              <a:spLocks noChangeShapeType="1"/>
            </p:cNvSpPr>
            <p:nvPr/>
          </p:nvSpPr>
          <p:spPr bwMode="auto">
            <a:xfrm>
              <a:off x="4883150" y="4267200"/>
              <a:ext cx="0" cy="6096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78" name="Line 36"/>
            <p:cNvSpPr>
              <a:spLocks noChangeShapeType="1"/>
            </p:cNvSpPr>
            <p:nvPr/>
          </p:nvSpPr>
          <p:spPr bwMode="auto">
            <a:xfrm>
              <a:off x="4883150" y="4876800"/>
              <a:ext cx="3810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79" name="Line 37"/>
            <p:cNvSpPr>
              <a:spLocks noChangeShapeType="1"/>
            </p:cNvSpPr>
            <p:nvPr/>
          </p:nvSpPr>
          <p:spPr bwMode="auto">
            <a:xfrm>
              <a:off x="5264150" y="4876800"/>
              <a:ext cx="152400" cy="457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80" name="Line 38"/>
            <p:cNvSpPr>
              <a:spLocks noChangeShapeType="1"/>
            </p:cNvSpPr>
            <p:nvPr/>
          </p:nvSpPr>
          <p:spPr bwMode="auto">
            <a:xfrm flipV="1">
              <a:off x="5416550" y="52578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81" name="Line 39"/>
            <p:cNvSpPr>
              <a:spLocks noChangeShapeType="1"/>
            </p:cNvSpPr>
            <p:nvPr/>
          </p:nvSpPr>
          <p:spPr bwMode="auto">
            <a:xfrm flipH="1">
              <a:off x="4502150" y="4876800"/>
              <a:ext cx="3810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82" name="Line 40"/>
            <p:cNvSpPr>
              <a:spLocks noChangeShapeType="1"/>
            </p:cNvSpPr>
            <p:nvPr/>
          </p:nvSpPr>
          <p:spPr bwMode="auto">
            <a:xfrm flipH="1">
              <a:off x="4349750" y="4953000"/>
              <a:ext cx="152400" cy="457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83" name="Line 41"/>
            <p:cNvSpPr>
              <a:spLocks noChangeShapeType="1"/>
            </p:cNvSpPr>
            <p:nvPr/>
          </p:nvSpPr>
          <p:spPr bwMode="auto">
            <a:xfrm flipH="1">
              <a:off x="4197350" y="5410200"/>
              <a:ext cx="1524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84" name="Line 42"/>
            <p:cNvSpPr>
              <a:spLocks noChangeShapeType="1"/>
            </p:cNvSpPr>
            <p:nvPr/>
          </p:nvSpPr>
          <p:spPr bwMode="auto">
            <a:xfrm>
              <a:off x="4883150" y="4267200"/>
              <a:ext cx="5334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85" name="Line 43"/>
            <p:cNvSpPr>
              <a:spLocks noChangeShapeType="1"/>
            </p:cNvSpPr>
            <p:nvPr/>
          </p:nvSpPr>
          <p:spPr bwMode="auto">
            <a:xfrm flipV="1">
              <a:off x="5416550" y="3657600"/>
              <a:ext cx="381000" cy="685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86" name="Line 44"/>
            <p:cNvSpPr>
              <a:spLocks noChangeShapeType="1"/>
            </p:cNvSpPr>
            <p:nvPr/>
          </p:nvSpPr>
          <p:spPr bwMode="auto">
            <a:xfrm>
              <a:off x="5797550" y="3657600"/>
              <a:ext cx="2286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87" name="Line 45"/>
            <p:cNvSpPr>
              <a:spLocks noChangeShapeType="1"/>
            </p:cNvSpPr>
            <p:nvPr/>
          </p:nvSpPr>
          <p:spPr bwMode="auto">
            <a:xfrm flipH="1">
              <a:off x="4425950" y="4343400"/>
              <a:ext cx="457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88" name="Line 46"/>
            <p:cNvSpPr>
              <a:spLocks noChangeShapeType="1"/>
            </p:cNvSpPr>
            <p:nvPr/>
          </p:nvSpPr>
          <p:spPr bwMode="auto">
            <a:xfrm flipH="1" flipV="1">
              <a:off x="3892550" y="3657600"/>
              <a:ext cx="533400" cy="7620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89" name="Line 47"/>
            <p:cNvSpPr>
              <a:spLocks noChangeShapeType="1"/>
            </p:cNvSpPr>
            <p:nvPr/>
          </p:nvSpPr>
          <p:spPr bwMode="auto">
            <a:xfrm flipH="1">
              <a:off x="3663950" y="3657600"/>
              <a:ext cx="2286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92" name="Rectangle 50"/>
            <p:cNvSpPr>
              <a:spLocks noChangeArrowheads="1"/>
            </p:cNvSpPr>
            <p:nvPr/>
          </p:nvSpPr>
          <p:spPr bwMode="auto">
            <a:xfrm>
              <a:off x="1162050" y="4292600"/>
              <a:ext cx="1143000" cy="2841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hardware</a:t>
              </a:r>
            </a:p>
          </p:txBody>
        </p:sp>
      </p:grpSp>
      <p:sp>
        <p:nvSpPr>
          <p:cNvPr id="35844" name="TextBox 50"/>
          <p:cNvSpPr txBox="1">
            <a:spLocks noChangeArrowheads="1"/>
          </p:cNvSpPr>
          <p:nvPr/>
        </p:nvSpPr>
        <p:spPr bwMode="auto">
          <a:xfrm>
            <a:off x="5797550" y="6445195"/>
            <a:ext cx="35330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Courtesy:  Patterson and Hennessy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9076" y="5590476"/>
            <a:ext cx="8315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ISA: Collective attributes of the machine-language instruction set;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        it defines the hardware-software interface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Slide Number Placeholder 3">
            <a:extLst>
              <a:ext uri="{FF2B5EF4-FFF2-40B4-BE49-F238E27FC236}">
                <a16:creationId xmlns:a16="http://schemas.microsoft.com/office/drawing/2014/main" id="{D534AB66-E36D-4A0E-A12C-5C2C148494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2C8A29-85A0-4BBB-8A96-EBF3779F62B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1603" name="Rectangle 2">
            <a:extLst>
              <a:ext uri="{FF2B5EF4-FFF2-40B4-BE49-F238E27FC236}">
                <a16:creationId xmlns:a16="http://schemas.microsoft.com/office/drawing/2014/main" id="{79D1CEC1-4684-41BE-AD1E-A6A739362A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" y="133350"/>
            <a:ext cx="8829675" cy="666750"/>
          </a:xfrm>
          <a:noFill/>
        </p:spPr>
        <p:txBody>
          <a:bodyPr lIns="63500" tIns="25400" rIns="63500" bIns="25400" anchor="t">
            <a:spAutoFit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Code Stored in Memory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D321ABA5-D2D2-44E5-885A-3B2A8B3AF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09800"/>
            <a:ext cx="7467600" cy="2857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7413" name="Rectangle 4">
            <a:extLst>
              <a:ext uri="{FF2B5EF4-FFF2-40B4-BE49-F238E27FC236}">
                <a16:creationId xmlns:a16="http://schemas.microsoft.com/office/drawing/2014/main" id="{7971E556-F3AD-4EB2-9542-E700F96C0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463800"/>
            <a:ext cx="1460500" cy="2197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1606" name="Rectangle 5">
            <a:extLst>
              <a:ext uri="{FF2B5EF4-FFF2-40B4-BE49-F238E27FC236}">
                <a16:creationId xmlns:a16="http://schemas.microsoft.com/office/drawing/2014/main" id="{464BEE27-6A68-446B-92F9-16B83D054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0" y="2590800"/>
            <a:ext cx="13081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Processor</a:t>
            </a:r>
          </a:p>
        </p:txBody>
      </p:sp>
      <p:sp>
        <p:nvSpPr>
          <p:cNvPr id="17415" name="Rectangle 6">
            <a:extLst>
              <a:ext uri="{FF2B5EF4-FFF2-40B4-BE49-F238E27FC236}">
                <a16:creationId xmlns:a16="http://schemas.microsoft.com/office/drawing/2014/main" id="{02D15FF7-C590-47C4-A14C-2E3D01BAA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2463800"/>
            <a:ext cx="37592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7416" name="Rectangle 7">
            <a:extLst>
              <a:ext uri="{FF2B5EF4-FFF2-40B4-BE49-F238E27FC236}">
                <a16:creationId xmlns:a16="http://schemas.microsoft.com/office/drawing/2014/main" id="{012A2E0B-6784-4862-A4B3-BC7E534D5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0" y="24638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7417" name="AutoShape 8">
            <a:extLst>
              <a:ext uri="{FF2B5EF4-FFF2-40B4-BE49-F238E27FC236}">
                <a16:creationId xmlns:a16="http://schemas.microsoft.com/office/drawing/2014/main" id="{AD192ECB-C314-471A-9AB1-131B558C1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1496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7418" name="AutoShape 9">
            <a:extLst>
              <a:ext uri="{FF2B5EF4-FFF2-40B4-BE49-F238E27FC236}">
                <a16:creationId xmlns:a16="http://schemas.microsoft.com/office/drawing/2014/main" id="{F21E48F1-04EE-4BAF-B0B0-B480141F2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9116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1611" name="Rectangle 10">
            <a:extLst>
              <a:ext uri="{FF2B5EF4-FFF2-40B4-BE49-F238E27FC236}">
                <a16:creationId xmlns:a16="http://schemas.microsoft.com/office/drawing/2014/main" id="{7CD410DF-5103-43C5-8FDB-5CE9C311F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3314700"/>
            <a:ext cx="939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281612" name="Rectangle 11">
            <a:extLst>
              <a:ext uri="{FF2B5EF4-FFF2-40B4-BE49-F238E27FC236}">
                <a16:creationId xmlns:a16="http://schemas.microsoft.com/office/drawing/2014/main" id="{BB7C9A62-DF9E-40B7-9EAD-FBE53F41A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114800"/>
            <a:ext cx="11049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Datapath</a:t>
            </a:r>
          </a:p>
        </p:txBody>
      </p:sp>
      <p:sp>
        <p:nvSpPr>
          <p:cNvPr id="281613" name="Rectangle 12">
            <a:extLst>
              <a:ext uri="{FF2B5EF4-FFF2-40B4-BE49-F238E27FC236}">
                <a16:creationId xmlns:a16="http://schemas.microsoft.com/office/drawing/2014/main" id="{39B32369-CD0F-402B-BE90-AAE66BDA9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514600"/>
            <a:ext cx="1003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81614" name="Rectangle 13">
            <a:extLst>
              <a:ext uri="{FF2B5EF4-FFF2-40B4-BE49-F238E27FC236}">
                <a16:creationId xmlns:a16="http://schemas.microsoft.com/office/drawing/2014/main" id="{30FE6287-88E8-438F-A95D-FFF0FC950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654300"/>
            <a:ext cx="9906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Devices</a:t>
            </a:r>
          </a:p>
        </p:txBody>
      </p:sp>
      <p:sp>
        <p:nvSpPr>
          <p:cNvPr id="17423" name="AutoShape 14">
            <a:extLst>
              <a:ext uri="{FF2B5EF4-FFF2-40B4-BE49-F238E27FC236}">
                <a16:creationId xmlns:a16="http://schemas.microsoft.com/office/drawing/2014/main" id="{AA5BA87D-0F7C-4B25-8A48-FDBDB74C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200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7424" name="AutoShape 15">
            <a:extLst>
              <a:ext uri="{FF2B5EF4-FFF2-40B4-BE49-F238E27FC236}">
                <a16:creationId xmlns:a16="http://schemas.microsoft.com/office/drawing/2014/main" id="{5BD68AE1-F394-4109-9A9D-747061983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962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1617" name="Rectangle 16">
            <a:extLst>
              <a:ext uri="{FF2B5EF4-FFF2-40B4-BE49-F238E27FC236}">
                <a16:creationId xmlns:a16="http://schemas.microsoft.com/office/drawing/2014/main" id="{450A88AF-D74C-4EED-8C34-AC2B90080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3365500"/>
            <a:ext cx="685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281618" name="Rectangle 17">
            <a:extLst>
              <a:ext uri="{FF2B5EF4-FFF2-40B4-BE49-F238E27FC236}">
                <a16:creationId xmlns:a16="http://schemas.microsoft.com/office/drawing/2014/main" id="{7CAF3EBA-1D7B-4A4E-9607-FB91EB96D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4127500"/>
            <a:ext cx="876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81619" name="Rectangle 18">
            <a:extLst>
              <a:ext uri="{FF2B5EF4-FFF2-40B4-BE49-F238E27FC236}">
                <a16:creationId xmlns:a16="http://schemas.microsoft.com/office/drawing/2014/main" id="{9EE7A1FC-4410-406A-BA29-E62653C94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3" y="2943225"/>
            <a:ext cx="180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6643" name="Rectangle 19">
            <a:extLst>
              <a:ext uri="{FF2B5EF4-FFF2-40B4-BE49-F238E27FC236}">
                <a16:creationId xmlns:a16="http://schemas.microsoft.com/office/drawing/2014/main" id="{D4F99E37-F22F-4757-88CB-0422D752C6C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971800" y="2895600"/>
            <a:ext cx="3581400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000000 00000 00101 0001000010000000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000000 00100 00010 0001000000100000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100011 00010 01111 0000000000000000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100011 00010 10000 0000000000000100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101011 00010 10000 0000000000000000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101011 00010 01111 0000000000000100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000000 11111 00000 0000000000001000</a:t>
            </a:r>
          </a:p>
        </p:txBody>
      </p:sp>
      <p:cxnSp>
        <p:nvCxnSpPr>
          <p:cNvPr id="26644" name="AutoShape 20">
            <a:extLst>
              <a:ext uri="{FF2B5EF4-FFF2-40B4-BE49-F238E27FC236}">
                <a16:creationId xmlns:a16="http://schemas.microsoft.com/office/drawing/2014/main" id="{23773E90-783E-4DB8-BC96-9BB3A5DE6169}"/>
              </a:ext>
            </a:extLst>
          </p:cNvPr>
          <p:cNvCxnSpPr>
            <a:cxnSpLocks noChangeShapeType="1"/>
            <a:stCxn id="281617" idx="1"/>
            <a:endCxn id="26643" idx="3"/>
          </p:cNvCxnSpPr>
          <p:nvPr/>
        </p:nvCxnSpPr>
        <p:spPr bwMode="auto">
          <a:xfrm rot="10800000" flipV="1">
            <a:off x="6553200" y="3506788"/>
            <a:ext cx="355600" cy="6032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Slide Number Placeholder 3">
            <a:extLst>
              <a:ext uri="{FF2B5EF4-FFF2-40B4-BE49-F238E27FC236}">
                <a16:creationId xmlns:a16="http://schemas.microsoft.com/office/drawing/2014/main" id="{E52446D2-2000-48C1-878A-86CE6E9890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C1D4B5-3146-49B5-819E-F1D75528C11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3651" name="Rectangle 2">
            <a:extLst>
              <a:ext uri="{FF2B5EF4-FFF2-40B4-BE49-F238E27FC236}">
                <a16:creationId xmlns:a16="http://schemas.microsoft.com/office/drawing/2014/main" id="{4AFD0620-64B7-4EE7-964F-BD663F4DD9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0188" y="161925"/>
            <a:ext cx="8456612" cy="666750"/>
          </a:xfrm>
          <a:noFill/>
        </p:spPr>
        <p:txBody>
          <a:bodyPr lIns="63500" tIns="25400" rIns="63500" bIns="25400" anchor="t">
            <a:spAutoFit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 Processor Fetches an Instruction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22C42D1-DF1E-40A8-8F7D-14B50058D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09800"/>
            <a:ext cx="7467600" cy="2857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8437" name="Rectangle 4">
            <a:extLst>
              <a:ext uri="{FF2B5EF4-FFF2-40B4-BE49-F238E27FC236}">
                <a16:creationId xmlns:a16="http://schemas.microsoft.com/office/drawing/2014/main" id="{17370852-17CD-41D5-88C0-FCB9CDEB4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463800"/>
            <a:ext cx="1460500" cy="2197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3654" name="Rectangle 5">
            <a:extLst>
              <a:ext uri="{FF2B5EF4-FFF2-40B4-BE49-F238E27FC236}">
                <a16:creationId xmlns:a16="http://schemas.microsoft.com/office/drawing/2014/main" id="{7F734834-5E51-45CB-917B-CE680880F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209800"/>
            <a:ext cx="13081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Processor</a:t>
            </a:r>
          </a:p>
        </p:txBody>
      </p:sp>
      <p:sp>
        <p:nvSpPr>
          <p:cNvPr id="18439" name="Rectangle 6">
            <a:extLst>
              <a:ext uri="{FF2B5EF4-FFF2-40B4-BE49-F238E27FC236}">
                <a16:creationId xmlns:a16="http://schemas.microsoft.com/office/drawing/2014/main" id="{F611C7E7-529D-4D75-B579-689DB2E09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2463800"/>
            <a:ext cx="37592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8440" name="Rectangle 7">
            <a:extLst>
              <a:ext uri="{FF2B5EF4-FFF2-40B4-BE49-F238E27FC236}">
                <a16:creationId xmlns:a16="http://schemas.microsoft.com/office/drawing/2014/main" id="{0B7AE989-1B70-4CD1-9ADA-BDFD0ED7C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0" y="24638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8441" name="AutoShape 8">
            <a:extLst>
              <a:ext uri="{FF2B5EF4-FFF2-40B4-BE49-F238E27FC236}">
                <a16:creationId xmlns:a16="http://schemas.microsoft.com/office/drawing/2014/main" id="{0A0B732A-B72D-4101-8C9C-723C1DDD7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1496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8442" name="AutoShape 9">
            <a:extLst>
              <a:ext uri="{FF2B5EF4-FFF2-40B4-BE49-F238E27FC236}">
                <a16:creationId xmlns:a16="http://schemas.microsoft.com/office/drawing/2014/main" id="{A0D795D8-60C3-4B6B-B40D-8CDAF51E4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9116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3659" name="Rectangle 10">
            <a:extLst>
              <a:ext uri="{FF2B5EF4-FFF2-40B4-BE49-F238E27FC236}">
                <a16:creationId xmlns:a16="http://schemas.microsoft.com/office/drawing/2014/main" id="{0599EF30-3CE7-47A8-8E84-CB6A3542D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3314700"/>
            <a:ext cx="939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283660" name="Rectangle 11">
            <a:extLst>
              <a:ext uri="{FF2B5EF4-FFF2-40B4-BE49-F238E27FC236}">
                <a16:creationId xmlns:a16="http://schemas.microsoft.com/office/drawing/2014/main" id="{8016DBA2-134C-4CB0-8987-76918B482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114800"/>
            <a:ext cx="11049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Datapath</a:t>
            </a:r>
          </a:p>
        </p:txBody>
      </p:sp>
      <p:sp>
        <p:nvSpPr>
          <p:cNvPr id="283661" name="Rectangle 12">
            <a:extLst>
              <a:ext uri="{FF2B5EF4-FFF2-40B4-BE49-F238E27FC236}">
                <a16:creationId xmlns:a16="http://schemas.microsoft.com/office/drawing/2014/main" id="{F0574257-6504-4BB9-BB72-520C66825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514600"/>
            <a:ext cx="1003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83662" name="Rectangle 13">
            <a:extLst>
              <a:ext uri="{FF2B5EF4-FFF2-40B4-BE49-F238E27FC236}">
                <a16:creationId xmlns:a16="http://schemas.microsoft.com/office/drawing/2014/main" id="{6D326625-7855-48EA-A9AB-ECC4A95D9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654300"/>
            <a:ext cx="9906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Devices</a:t>
            </a:r>
          </a:p>
        </p:txBody>
      </p:sp>
      <p:sp>
        <p:nvSpPr>
          <p:cNvPr id="18447" name="AutoShape 14">
            <a:extLst>
              <a:ext uri="{FF2B5EF4-FFF2-40B4-BE49-F238E27FC236}">
                <a16:creationId xmlns:a16="http://schemas.microsoft.com/office/drawing/2014/main" id="{C7B44F95-44D6-4A97-9987-2563A4C78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200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8448" name="AutoShape 15">
            <a:extLst>
              <a:ext uri="{FF2B5EF4-FFF2-40B4-BE49-F238E27FC236}">
                <a16:creationId xmlns:a16="http://schemas.microsoft.com/office/drawing/2014/main" id="{1761DD38-7D4F-4F2A-8F46-1E5E7CF55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962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3665" name="Rectangle 16">
            <a:extLst>
              <a:ext uri="{FF2B5EF4-FFF2-40B4-BE49-F238E27FC236}">
                <a16:creationId xmlns:a16="http://schemas.microsoft.com/office/drawing/2014/main" id="{52D6D18C-0A83-4BFC-ACA5-A201DDE57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3365500"/>
            <a:ext cx="685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283666" name="Rectangle 17">
            <a:extLst>
              <a:ext uri="{FF2B5EF4-FFF2-40B4-BE49-F238E27FC236}">
                <a16:creationId xmlns:a16="http://schemas.microsoft.com/office/drawing/2014/main" id="{E1A15456-0AA7-4EB1-8601-65BDA5978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4127500"/>
            <a:ext cx="876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83667" name="Rectangle 18">
            <a:extLst>
              <a:ext uri="{FF2B5EF4-FFF2-40B4-BE49-F238E27FC236}">
                <a16:creationId xmlns:a16="http://schemas.microsoft.com/office/drawing/2014/main" id="{EAD4DE0F-DD1D-41E4-A982-ED345298C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3" y="2943225"/>
            <a:ext cx="180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3668" name="Rectangle 19">
            <a:extLst>
              <a:ext uri="{FF2B5EF4-FFF2-40B4-BE49-F238E27FC236}">
                <a16:creationId xmlns:a16="http://schemas.microsoft.com/office/drawing/2014/main" id="{B3A0B9F7-04FE-429D-8A8B-3B40A0474B9C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971800" y="2895600"/>
            <a:ext cx="3543300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000000 00000 00101 0001000010000000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000000 00100 00010 0001000000100000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100011 00010 01111 0000000000000000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100011 00010 10000 0000000000000100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101011 00010 10000 0000000000000000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101011 00010 01111 0000000000000100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000000 11111 00000 0000000000001000</a:t>
            </a:r>
          </a:p>
        </p:txBody>
      </p:sp>
      <p:grpSp>
        <p:nvGrpSpPr>
          <p:cNvPr id="283669" name="Group 20">
            <a:extLst>
              <a:ext uri="{FF2B5EF4-FFF2-40B4-BE49-F238E27FC236}">
                <a16:creationId xmlns:a16="http://schemas.microsoft.com/office/drawing/2014/main" id="{1A34235E-9D55-4A36-9768-D03D8B1800FF}"/>
              </a:ext>
            </a:extLst>
          </p:cNvPr>
          <p:cNvGrpSpPr>
            <a:grpSpLocks/>
          </p:cNvGrpSpPr>
          <p:nvPr/>
        </p:nvGrpSpPr>
        <p:grpSpPr bwMode="auto">
          <a:xfrm>
            <a:off x="2444750" y="3067050"/>
            <a:ext cx="3898900" cy="400050"/>
            <a:chOff x="1528" y="1920"/>
            <a:chExt cx="2456" cy="252"/>
          </a:xfrm>
        </p:grpSpPr>
        <p:sp>
          <p:nvSpPr>
            <p:cNvPr id="283679" name="Rectangle 21">
              <a:extLst>
                <a:ext uri="{FF2B5EF4-FFF2-40B4-BE49-F238E27FC236}">
                  <a16:creationId xmlns:a16="http://schemas.microsoft.com/office/drawing/2014/main" id="{D9380E27-EAF4-4870-9930-A71A5ED73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20"/>
              <a:ext cx="2160" cy="144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800000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rgbClr val="0000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83680" name="AutoShape 22">
              <a:extLst>
                <a:ext uri="{FF2B5EF4-FFF2-40B4-BE49-F238E27FC236}">
                  <a16:creationId xmlns:a16="http://schemas.microsoft.com/office/drawing/2014/main" id="{98EF93AE-26C2-4CD6-ACCF-B30F419ED3C9}"/>
                </a:ext>
              </a:extLst>
            </p:cNvPr>
            <p:cNvCxnSpPr>
              <a:cxnSpLocks noChangeShapeType="1"/>
              <a:stCxn id="283679" idx="1"/>
              <a:endCxn id="18441" idx="3"/>
            </p:cNvCxnSpPr>
            <p:nvPr/>
          </p:nvCxnSpPr>
          <p:spPr bwMode="auto">
            <a:xfrm rot="10800000" flipV="1">
              <a:off x="1528" y="1992"/>
              <a:ext cx="296" cy="180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3670" name="Rectangle 23">
            <a:extLst>
              <a:ext uri="{FF2B5EF4-FFF2-40B4-BE49-F238E27FC236}">
                <a16:creationId xmlns:a16="http://schemas.microsoft.com/office/drawing/2014/main" id="{042943A0-8506-41FC-8F46-00FA41D12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371600"/>
            <a:ext cx="640715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Processor fetches an instruction from memory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pointed by Program Counter PC</a:t>
            </a:r>
          </a:p>
        </p:txBody>
      </p:sp>
      <p:sp>
        <p:nvSpPr>
          <p:cNvPr id="283671" name="Rectangle 24">
            <a:extLst>
              <a:ext uri="{FF2B5EF4-FFF2-40B4-BE49-F238E27FC236}">
                <a16:creationId xmlns:a16="http://schemas.microsoft.com/office/drawing/2014/main" id="{55C10103-A839-4928-9826-AD7B564B8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638800"/>
            <a:ext cx="36163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Where does it fetch from?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5854A5-6BD8-4273-8C28-DEC1A4EE17E4}"/>
              </a:ext>
            </a:extLst>
          </p:cNvPr>
          <p:cNvSpPr txBox="1"/>
          <p:nvPr/>
        </p:nvSpPr>
        <p:spPr>
          <a:xfrm>
            <a:off x="1447800" y="2667000"/>
            <a:ext cx="838200" cy="36988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PC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83673" name="Curved Connector 27">
            <a:extLst>
              <a:ext uri="{FF2B5EF4-FFF2-40B4-BE49-F238E27FC236}">
                <a16:creationId xmlns:a16="http://schemas.microsoft.com/office/drawing/2014/main" id="{BDA0A2BC-6A1A-4727-BADA-A0880B851BAA}"/>
              </a:ext>
            </a:extLst>
          </p:cNvPr>
          <p:cNvCxnSpPr>
            <a:cxnSpLocks noChangeShapeType="1"/>
            <a:stCxn id="26" idx="3"/>
          </p:cNvCxnSpPr>
          <p:nvPr/>
        </p:nvCxnSpPr>
        <p:spPr bwMode="auto">
          <a:xfrm>
            <a:off x="2286000" y="2851150"/>
            <a:ext cx="457200" cy="196850"/>
          </a:xfrm>
          <a:prstGeom prst="curvedConnector3">
            <a:avLst>
              <a:gd name="adj1" fmla="val 50000"/>
            </a:avLst>
          </a:prstGeom>
          <a:noFill/>
          <a:ln w="28575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83674" name="Group 20">
            <a:extLst>
              <a:ext uri="{FF2B5EF4-FFF2-40B4-BE49-F238E27FC236}">
                <a16:creationId xmlns:a16="http://schemas.microsoft.com/office/drawing/2014/main" id="{5BFC3BA9-9A0D-42E8-91C2-461BA659EA77}"/>
              </a:ext>
            </a:extLst>
          </p:cNvPr>
          <p:cNvGrpSpPr>
            <a:grpSpLocks/>
          </p:cNvGrpSpPr>
          <p:nvPr/>
        </p:nvGrpSpPr>
        <p:grpSpPr bwMode="auto">
          <a:xfrm>
            <a:off x="2425700" y="3813175"/>
            <a:ext cx="3937000" cy="228600"/>
            <a:chOff x="1504" y="1920"/>
            <a:chExt cx="2480" cy="144"/>
          </a:xfrm>
        </p:grpSpPr>
        <p:sp>
          <p:nvSpPr>
            <p:cNvPr id="283677" name="Rectangle 21">
              <a:extLst>
                <a:ext uri="{FF2B5EF4-FFF2-40B4-BE49-F238E27FC236}">
                  <a16:creationId xmlns:a16="http://schemas.microsoft.com/office/drawing/2014/main" id="{34ADA945-A521-409A-B3D3-18471B619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20"/>
              <a:ext cx="2160" cy="14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800000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rgbClr val="0000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83678" name="AutoShape 22">
              <a:extLst>
                <a:ext uri="{FF2B5EF4-FFF2-40B4-BE49-F238E27FC236}">
                  <a16:creationId xmlns:a16="http://schemas.microsoft.com/office/drawing/2014/main" id="{BFFEB98B-BC4F-4988-867D-FBF4B50A6704}"/>
                </a:ext>
              </a:extLst>
            </p:cNvPr>
            <p:cNvCxnSpPr>
              <a:cxnSpLocks noChangeShapeType="1"/>
              <a:stCxn id="283677" idx="1"/>
            </p:cNvCxnSpPr>
            <p:nvPr/>
          </p:nvCxnSpPr>
          <p:spPr bwMode="auto">
            <a:xfrm rot="10800000">
              <a:off x="1504" y="1942"/>
              <a:ext cx="320" cy="50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3675" name="TextBox 2">
            <a:extLst>
              <a:ext uri="{FF2B5EF4-FFF2-40B4-BE49-F238E27FC236}">
                <a16:creationId xmlns:a16="http://schemas.microsoft.com/office/drawing/2014/main" id="{4F37D1E0-6256-4A51-9789-BCF045B0C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075" y="2549525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instruction</a:t>
            </a:r>
          </a:p>
        </p:txBody>
      </p:sp>
      <p:sp>
        <p:nvSpPr>
          <p:cNvPr id="283676" name="TextBox 3">
            <a:extLst>
              <a:ext uri="{FF2B5EF4-FFF2-40B4-BE49-F238E27FC236}">
                <a16:creationId xmlns:a16="http://schemas.microsoft.com/office/drawing/2014/main" id="{A1C1885F-5121-4E85-A7B2-361E8B62F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3063" y="4090988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Slide Number Placeholder 3">
            <a:extLst>
              <a:ext uri="{FF2B5EF4-FFF2-40B4-BE49-F238E27FC236}">
                <a16:creationId xmlns:a16="http://schemas.microsoft.com/office/drawing/2014/main" id="{B631AC7B-3713-40A8-B062-9B61467769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5B88A1-86B0-47AC-9489-CF922FB22BA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5699" name="Rectangle 2">
            <a:extLst>
              <a:ext uri="{FF2B5EF4-FFF2-40B4-BE49-F238E27FC236}">
                <a16:creationId xmlns:a16="http://schemas.microsoft.com/office/drawing/2014/main" id="{83F8FB65-C65C-4908-A52E-81579FAD87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0975" y="161925"/>
            <a:ext cx="8810625" cy="666750"/>
          </a:xfrm>
          <a:noFill/>
        </p:spPr>
        <p:txBody>
          <a:bodyPr lIns="63500" tIns="25400" rIns="63500" bIns="25400" anchor="t">
            <a:spAutoFit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 Control Decodes the Instruction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F72F794A-3DA1-42F1-AB00-6968A04CD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" y="2200275"/>
            <a:ext cx="7467600" cy="2857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9461" name="Rectangle 4">
            <a:extLst>
              <a:ext uri="{FF2B5EF4-FFF2-40B4-BE49-F238E27FC236}">
                <a16:creationId xmlns:a16="http://schemas.microsoft.com/office/drawing/2014/main" id="{72E1D502-B51B-48FB-946F-231BED18B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463800"/>
            <a:ext cx="3810000" cy="2197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5702" name="Rectangle 5">
            <a:extLst>
              <a:ext uri="{FF2B5EF4-FFF2-40B4-BE49-F238E27FC236}">
                <a16:creationId xmlns:a16="http://schemas.microsoft.com/office/drawing/2014/main" id="{6067EEA7-EE31-4CD0-8B43-5A83AC1DE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0" y="2590800"/>
            <a:ext cx="13081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Processor</a:t>
            </a:r>
          </a:p>
        </p:txBody>
      </p:sp>
      <p:sp>
        <p:nvSpPr>
          <p:cNvPr id="19463" name="Rectangle 6">
            <a:extLst>
              <a:ext uri="{FF2B5EF4-FFF2-40B4-BE49-F238E27FC236}">
                <a16:creationId xmlns:a16="http://schemas.microsoft.com/office/drawing/2014/main" id="{15376CF2-B82A-48A5-A92D-755CBF72B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463800"/>
            <a:ext cx="13716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9464" name="Rectangle 7">
            <a:extLst>
              <a:ext uri="{FF2B5EF4-FFF2-40B4-BE49-F238E27FC236}">
                <a16:creationId xmlns:a16="http://schemas.microsoft.com/office/drawing/2014/main" id="{40A8EAA9-494B-4AD2-BA37-67B582447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0" y="24638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9465" name="AutoShape 8">
            <a:extLst>
              <a:ext uri="{FF2B5EF4-FFF2-40B4-BE49-F238E27FC236}">
                <a16:creationId xmlns:a16="http://schemas.microsoft.com/office/drawing/2014/main" id="{136CEE33-E59E-46CF-BE00-75A9EFD44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048000"/>
            <a:ext cx="3454400" cy="5334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9466" name="AutoShape 9">
            <a:extLst>
              <a:ext uri="{FF2B5EF4-FFF2-40B4-BE49-F238E27FC236}">
                <a16:creationId xmlns:a16="http://schemas.microsoft.com/office/drawing/2014/main" id="{70430534-5F9E-45F3-9F77-6E0E94F90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810000"/>
            <a:ext cx="3454400" cy="6985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5707" name="Rectangle 10">
            <a:extLst>
              <a:ext uri="{FF2B5EF4-FFF2-40B4-BE49-F238E27FC236}">
                <a16:creationId xmlns:a16="http://schemas.microsoft.com/office/drawing/2014/main" id="{C44D9CFB-6CFD-4BA2-B4D3-915E15AC6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048000"/>
            <a:ext cx="939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285708" name="Rectangle 11">
            <a:extLst>
              <a:ext uri="{FF2B5EF4-FFF2-40B4-BE49-F238E27FC236}">
                <a16:creationId xmlns:a16="http://schemas.microsoft.com/office/drawing/2014/main" id="{0C9947D0-13AB-4035-AFA7-C5F31DCBB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10000"/>
            <a:ext cx="11049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Datapath</a:t>
            </a:r>
          </a:p>
        </p:txBody>
      </p:sp>
      <p:sp>
        <p:nvSpPr>
          <p:cNvPr id="285709" name="Rectangle 12">
            <a:extLst>
              <a:ext uri="{FF2B5EF4-FFF2-40B4-BE49-F238E27FC236}">
                <a16:creationId xmlns:a16="http://schemas.microsoft.com/office/drawing/2014/main" id="{71875D13-2290-450B-99B7-C12B2616B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352800"/>
            <a:ext cx="1003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85710" name="Rectangle 13">
            <a:extLst>
              <a:ext uri="{FF2B5EF4-FFF2-40B4-BE49-F238E27FC236}">
                <a16:creationId xmlns:a16="http://schemas.microsoft.com/office/drawing/2014/main" id="{968550D5-75B4-430D-8C49-52FF91750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654300"/>
            <a:ext cx="9906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Devices</a:t>
            </a:r>
          </a:p>
        </p:txBody>
      </p:sp>
      <p:sp>
        <p:nvSpPr>
          <p:cNvPr id="19471" name="AutoShape 14">
            <a:extLst>
              <a:ext uri="{FF2B5EF4-FFF2-40B4-BE49-F238E27FC236}">
                <a16:creationId xmlns:a16="http://schemas.microsoft.com/office/drawing/2014/main" id="{D377335A-C89C-48FD-9CE6-9FF064F86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200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9472" name="AutoShape 15">
            <a:extLst>
              <a:ext uri="{FF2B5EF4-FFF2-40B4-BE49-F238E27FC236}">
                <a16:creationId xmlns:a16="http://schemas.microsoft.com/office/drawing/2014/main" id="{52FC56A8-CA1B-4701-BB75-A643F48D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962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5713" name="Rectangle 16">
            <a:extLst>
              <a:ext uri="{FF2B5EF4-FFF2-40B4-BE49-F238E27FC236}">
                <a16:creationId xmlns:a16="http://schemas.microsoft.com/office/drawing/2014/main" id="{ABCF8BB9-B5BC-4501-A46F-253A233ED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3365500"/>
            <a:ext cx="685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285714" name="Rectangle 17">
            <a:extLst>
              <a:ext uri="{FF2B5EF4-FFF2-40B4-BE49-F238E27FC236}">
                <a16:creationId xmlns:a16="http://schemas.microsoft.com/office/drawing/2014/main" id="{96D507D0-FC45-4D5D-93B7-E1236F111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4127500"/>
            <a:ext cx="876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85715" name="Rectangle 18">
            <a:extLst>
              <a:ext uri="{FF2B5EF4-FFF2-40B4-BE49-F238E27FC236}">
                <a16:creationId xmlns:a16="http://schemas.microsoft.com/office/drawing/2014/main" id="{DC9A3855-00E5-466D-ADA7-AAACD92BC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3" y="2943225"/>
            <a:ext cx="180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5716" name="Rectangle 19">
            <a:extLst>
              <a:ext uri="{FF2B5EF4-FFF2-40B4-BE49-F238E27FC236}">
                <a16:creationId xmlns:a16="http://schemas.microsoft.com/office/drawing/2014/main" id="{B3088827-9F3C-45A2-B38E-292E2D686E4E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371600" y="3124200"/>
            <a:ext cx="35433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</a:t>
            </a: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 00100 00010 </a:t>
            </a: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0001000000100000</a:t>
            </a:r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5717" name="Rectangle 20">
            <a:extLst>
              <a:ext uri="{FF2B5EF4-FFF2-40B4-BE49-F238E27FC236}">
                <a16:creationId xmlns:a16="http://schemas.microsoft.com/office/drawing/2014/main" id="{33CA0673-9B16-4FB3-8FF8-1C383B023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62625"/>
            <a:ext cx="9144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Control decodes the instruction to determine what to execute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Slide Number Placeholder 3">
            <a:extLst>
              <a:ext uri="{FF2B5EF4-FFF2-40B4-BE49-F238E27FC236}">
                <a16:creationId xmlns:a16="http://schemas.microsoft.com/office/drawing/2014/main" id="{F8029026-ACE0-42F8-9150-0078F6612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7747" name="Rectangle 2">
            <a:extLst>
              <a:ext uri="{FF2B5EF4-FFF2-40B4-BE49-F238E27FC236}">
                <a16:creationId xmlns:a16="http://schemas.microsoft.com/office/drawing/2014/main" id="{7C80914A-9F3A-4785-84E5-BA68D4E8AE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14300"/>
            <a:ext cx="8826500" cy="666750"/>
          </a:xfrm>
          <a:noFill/>
        </p:spPr>
        <p:txBody>
          <a:bodyPr lIns="63500" tIns="25400" rIns="63500" bIns="25400" anchor="t">
            <a:spAutoFit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Datapath Executes the Instruction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56F246DD-787F-4342-996E-B16423EE4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09800"/>
            <a:ext cx="7467600" cy="2857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0485" name="Rectangle 4">
            <a:extLst>
              <a:ext uri="{FF2B5EF4-FFF2-40B4-BE49-F238E27FC236}">
                <a16:creationId xmlns:a16="http://schemas.microsoft.com/office/drawing/2014/main" id="{A341279F-9377-45E1-9688-5D97F8231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463800"/>
            <a:ext cx="3810000" cy="2197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7750" name="Rectangle 5">
            <a:extLst>
              <a:ext uri="{FF2B5EF4-FFF2-40B4-BE49-F238E27FC236}">
                <a16:creationId xmlns:a16="http://schemas.microsoft.com/office/drawing/2014/main" id="{42C32BBC-E040-4B5D-A08A-D73ACB840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0" y="2590800"/>
            <a:ext cx="13081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Processor</a:t>
            </a:r>
          </a:p>
        </p:txBody>
      </p:sp>
      <p:sp>
        <p:nvSpPr>
          <p:cNvPr id="20487" name="Rectangle 6">
            <a:extLst>
              <a:ext uri="{FF2B5EF4-FFF2-40B4-BE49-F238E27FC236}">
                <a16:creationId xmlns:a16="http://schemas.microsoft.com/office/drawing/2014/main" id="{DDC1976D-4B7C-43C9-9966-B419BC2F2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463800"/>
            <a:ext cx="13716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0488" name="Rectangle 7">
            <a:extLst>
              <a:ext uri="{FF2B5EF4-FFF2-40B4-BE49-F238E27FC236}">
                <a16:creationId xmlns:a16="http://schemas.microsoft.com/office/drawing/2014/main" id="{28F72EEA-33CC-4A01-8BA0-11159D73F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0" y="24638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0489" name="AutoShape 8">
            <a:extLst>
              <a:ext uri="{FF2B5EF4-FFF2-40B4-BE49-F238E27FC236}">
                <a16:creationId xmlns:a16="http://schemas.microsoft.com/office/drawing/2014/main" id="{D6F65562-F096-4BAB-92F7-EF4447163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048000"/>
            <a:ext cx="3454400" cy="5334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0490" name="AutoShape 9">
            <a:extLst>
              <a:ext uri="{FF2B5EF4-FFF2-40B4-BE49-F238E27FC236}">
                <a16:creationId xmlns:a16="http://schemas.microsoft.com/office/drawing/2014/main" id="{970B34C9-F5AB-4858-8951-7996A783E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810000"/>
            <a:ext cx="3454400" cy="6985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7755" name="Rectangle 10">
            <a:extLst>
              <a:ext uri="{FF2B5EF4-FFF2-40B4-BE49-F238E27FC236}">
                <a16:creationId xmlns:a16="http://schemas.microsoft.com/office/drawing/2014/main" id="{C531CD18-1B0B-43E3-8C8A-9462A661D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048000"/>
            <a:ext cx="939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287756" name="Rectangle 11">
            <a:extLst>
              <a:ext uri="{FF2B5EF4-FFF2-40B4-BE49-F238E27FC236}">
                <a16:creationId xmlns:a16="http://schemas.microsoft.com/office/drawing/2014/main" id="{9E4B3B2F-87D8-4B26-B69D-C045CD0DA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10000"/>
            <a:ext cx="11049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Datapath</a:t>
            </a:r>
          </a:p>
        </p:txBody>
      </p:sp>
      <p:sp>
        <p:nvSpPr>
          <p:cNvPr id="287757" name="Rectangle 12">
            <a:extLst>
              <a:ext uri="{FF2B5EF4-FFF2-40B4-BE49-F238E27FC236}">
                <a16:creationId xmlns:a16="http://schemas.microsoft.com/office/drawing/2014/main" id="{50174092-7E06-4881-94CE-4F49628AD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352800"/>
            <a:ext cx="1003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87758" name="Rectangle 13">
            <a:extLst>
              <a:ext uri="{FF2B5EF4-FFF2-40B4-BE49-F238E27FC236}">
                <a16:creationId xmlns:a16="http://schemas.microsoft.com/office/drawing/2014/main" id="{D826D185-1148-4880-82BB-E36618625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654300"/>
            <a:ext cx="9906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Devices</a:t>
            </a:r>
          </a:p>
        </p:txBody>
      </p:sp>
      <p:sp>
        <p:nvSpPr>
          <p:cNvPr id="20495" name="AutoShape 14">
            <a:extLst>
              <a:ext uri="{FF2B5EF4-FFF2-40B4-BE49-F238E27FC236}">
                <a16:creationId xmlns:a16="http://schemas.microsoft.com/office/drawing/2014/main" id="{F84F7BD4-6541-4C13-B148-CCAB44A4F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200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0496" name="AutoShape 15">
            <a:extLst>
              <a:ext uri="{FF2B5EF4-FFF2-40B4-BE49-F238E27FC236}">
                <a16:creationId xmlns:a16="http://schemas.microsoft.com/office/drawing/2014/main" id="{155FEF6E-B978-42D7-BB52-5E827163A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962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7761" name="Rectangle 16">
            <a:extLst>
              <a:ext uri="{FF2B5EF4-FFF2-40B4-BE49-F238E27FC236}">
                <a16:creationId xmlns:a16="http://schemas.microsoft.com/office/drawing/2014/main" id="{44453D86-8B24-4985-9187-6F564C1CA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3365500"/>
            <a:ext cx="685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287762" name="Rectangle 17">
            <a:extLst>
              <a:ext uri="{FF2B5EF4-FFF2-40B4-BE49-F238E27FC236}">
                <a16:creationId xmlns:a16="http://schemas.microsoft.com/office/drawing/2014/main" id="{ECDF5E51-D32B-430A-93F9-6F2DC6C5A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4127500"/>
            <a:ext cx="876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87763" name="Rectangle 18">
            <a:extLst>
              <a:ext uri="{FF2B5EF4-FFF2-40B4-BE49-F238E27FC236}">
                <a16:creationId xmlns:a16="http://schemas.microsoft.com/office/drawing/2014/main" id="{F554B050-EEE8-4190-AAA1-B1B28CA42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3" y="2943225"/>
            <a:ext cx="180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7764" name="Rectangle 19">
            <a:extLst>
              <a:ext uri="{FF2B5EF4-FFF2-40B4-BE49-F238E27FC236}">
                <a16:creationId xmlns:a16="http://schemas.microsoft.com/office/drawing/2014/main" id="{84C9B6EB-B9A0-45E2-8DCC-CE6C95A8B7B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371600" y="3886200"/>
            <a:ext cx="3495675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contents Reg #4 ADD contents Reg #2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results put in Reg #2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7765" name="Rectangle 20">
            <a:extLst>
              <a:ext uri="{FF2B5EF4-FFF2-40B4-BE49-F238E27FC236}">
                <a16:creationId xmlns:a16="http://schemas.microsoft.com/office/drawing/2014/main" id="{46BF8B42-4BE2-44DB-8864-8C786C9D5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46750"/>
            <a:ext cx="9144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Datapath executes the instruction as directed by control</a:t>
            </a:r>
          </a:p>
        </p:txBody>
      </p:sp>
      <p:sp>
        <p:nvSpPr>
          <p:cNvPr id="287766" name="Rectangle 21">
            <a:extLst>
              <a:ext uri="{FF2B5EF4-FFF2-40B4-BE49-F238E27FC236}">
                <a16:creationId xmlns:a16="http://schemas.microsoft.com/office/drawing/2014/main" id="{53F20A0C-634F-4C1D-AB35-69C3BF079B0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371600" y="3124200"/>
            <a:ext cx="35242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</a:t>
            </a: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 00100 00010 </a:t>
            </a: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0001000000100000</a:t>
            </a:r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cxnSp>
        <p:nvCxnSpPr>
          <p:cNvPr id="287767" name="AutoShape 22">
            <a:extLst>
              <a:ext uri="{FF2B5EF4-FFF2-40B4-BE49-F238E27FC236}">
                <a16:creationId xmlns:a16="http://schemas.microsoft.com/office/drawing/2014/main" id="{D2CC6FFE-3A1C-4274-BC24-F0AEDDC3135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 flipV="1">
            <a:off x="1371600" y="3332163"/>
            <a:ext cx="1588" cy="854075"/>
          </a:xfrm>
          <a:prstGeom prst="curvedConnector3">
            <a:avLst>
              <a:gd name="adj1" fmla="val -10801139"/>
            </a:avLst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>
            <a:extLst>
              <a:ext uri="{FF2B5EF4-FFF2-40B4-BE49-F238E27FC236}">
                <a16:creationId xmlns:a16="http://schemas.microsoft.com/office/drawing/2014/main" id="{2AE8C323-A5AE-4203-A333-A0910BC12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" y="133350"/>
            <a:ext cx="8848725" cy="666750"/>
          </a:xfrm>
        </p:spPr>
        <p:txBody>
          <a:bodyPr lIns="63500" tIns="25400" rIns="63500" bIns="25400" anchor="t">
            <a:spAutoFit/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What Happens Next?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2A49FD8C-1839-44A0-9098-0FD4BC1E6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295400"/>
            <a:ext cx="7467600" cy="2857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1509" name="Rectangle 4">
            <a:extLst>
              <a:ext uri="{FF2B5EF4-FFF2-40B4-BE49-F238E27FC236}">
                <a16:creationId xmlns:a16="http://schemas.microsoft.com/office/drawing/2014/main" id="{D051CD9B-E8E9-41CD-87BA-9742D439B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549400"/>
            <a:ext cx="1460500" cy="2197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9797" name="Rectangle 5">
            <a:extLst>
              <a:ext uri="{FF2B5EF4-FFF2-40B4-BE49-F238E27FC236}">
                <a16:creationId xmlns:a16="http://schemas.microsoft.com/office/drawing/2014/main" id="{CB30B317-35EF-4028-A364-41FBCFADB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0" y="1676400"/>
            <a:ext cx="10541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Processor</a:t>
            </a:r>
          </a:p>
        </p:txBody>
      </p:sp>
      <p:sp>
        <p:nvSpPr>
          <p:cNvPr id="21511" name="Rectangle 6">
            <a:extLst>
              <a:ext uri="{FF2B5EF4-FFF2-40B4-BE49-F238E27FC236}">
                <a16:creationId xmlns:a16="http://schemas.microsoft.com/office/drawing/2014/main" id="{64F9B10C-28D5-493D-8A9B-D4645B553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1549400"/>
            <a:ext cx="37592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1512" name="Rectangle 7">
            <a:extLst>
              <a:ext uri="{FF2B5EF4-FFF2-40B4-BE49-F238E27FC236}">
                <a16:creationId xmlns:a16="http://schemas.microsoft.com/office/drawing/2014/main" id="{238837E5-62A1-4295-862A-3DEF2A494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0" y="15494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1513" name="AutoShape 8">
            <a:extLst>
              <a:ext uri="{FF2B5EF4-FFF2-40B4-BE49-F238E27FC236}">
                <a16:creationId xmlns:a16="http://schemas.microsoft.com/office/drawing/2014/main" id="{CCD85A7F-165B-4AC6-975A-4B04C198D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22352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1514" name="AutoShape 9">
            <a:extLst>
              <a:ext uri="{FF2B5EF4-FFF2-40B4-BE49-F238E27FC236}">
                <a16:creationId xmlns:a16="http://schemas.microsoft.com/office/drawing/2014/main" id="{EBF86547-828E-45D7-AA47-98F5CA961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29972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9802" name="Rectangle 10">
            <a:extLst>
              <a:ext uri="{FF2B5EF4-FFF2-40B4-BE49-F238E27FC236}">
                <a16:creationId xmlns:a16="http://schemas.microsoft.com/office/drawing/2014/main" id="{F4EBFD81-2994-4FEB-AD2F-154EFEBAA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2400300"/>
            <a:ext cx="7651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289803" name="Rectangle 11">
            <a:extLst>
              <a:ext uri="{FF2B5EF4-FFF2-40B4-BE49-F238E27FC236}">
                <a16:creationId xmlns:a16="http://schemas.microsoft.com/office/drawing/2014/main" id="{D0CE0113-A45E-4C2F-85BE-9ECB6230F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8275" y="3219450"/>
            <a:ext cx="8921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Datapath</a:t>
            </a:r>
          </a:p>
        </p:txBody>
      </p:sp>
      <p:sp>
        <p:nvSpPr>
          <p:cNvPr id="289804" name="Rectangle 12">
            <a:extLst>
              <a:ext uri="{FF2B5EF4-FFF2-40B4-BE49-F238E27FC236}">
                <a16:creationId xmlns:a16="http://schemas.microsoft.com/office/drawing/2014/main" id="{0B096532-8EA3-4DAC-88A0-37E973B2A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1600200"/>
            <a:ext cx="8159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89805" name="Rectangle 13">
            <a:extLst>
              <a:ext uri="{FF2B5EF4-FFF2-40B4-BE49-F238E27FC236}">
                <a16:creationId xmlns:a16="http://schemas.microsoft.com/office/drawing/2014/main" id="{D0157431-EC61-4CD4-BB56-75570BDDB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739900"/>
            <a:ext cx="8048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Devices</a:t>
            </a:r>
          </a:p>
        </p:txBody>
      </p:sp>
      <p:sp>
        <p:nvSpPr>
          <p:cNvPr id="21519" name="AutoShape 14">
            <a:extLst>
              <a:ext uri="{FF2B5EF4-FFF2-40B4-BE49-F238E27FC236}">
                <a16:creationId xmlns:a16="http://schemas.microsoft.com/office/drawing/2014/main" id="{55159F67-D7FF-46D7-8ACE-18BAE510C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2860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1520" name="AutoShape 15">
            <a:extLst>
              <a:ext uri="{FF2B5EF4-FFF2-40B4-BE49-F238E27FC236}">
                <a16:creationId xmlns:a16="http://schemas.microsoft.com/office/drawing/2014/main" id="{D71969A9-D01C-4636-BE75-4D278224D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0480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9808" name="Rectangle 16">
            <a:extLst>
              <a:ext uri="{FF2B5EF4-FFF2-40B4-BE49-F238E27FC236}">
                <a16:creationId xmlns:a16="http://schemas.microsoft.com/office/drawing/2014/main" id="{B5FB2C79-8CDC-415A-A782-6BF9437C5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2451100"/>
            <a:ext cx="5635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289809" name="Rectangle 17">
            <a:extLst>
              <a:ext uri="{FF2B5EF4-FFF2-40B4-BE49-F238E27FC236}">
                <a16:creationId xmlns:a16="http://schemas.microsoft.com/office/drawing/2014/main" id="{4930952E-B1AE-47D8-98AA-B81C2B0D3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3213100"/>
            <a:ext cx="712788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89810" name="Rectangle 18">
            <a:extLst>
              <a:ext uri="{FF2B5EF4-FFF2-40B4-BE49-F238E27FC236}">
                <a16:creationId xmlns:a16="http://schemas.microsoft.com/office/drawing/2014/main" id="{37CDF1B8-4581-4078-AD2C-CAC1D3751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3" y="2943225"/>
            <a:ext cx="1825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9811" name="Rectangle 19">
            <a:extLst>
              <a:ext uri="{FF2B5EF4-FFF2-40B4-BE49-F238E27FC236}">
                <a16:creationId xmlns:a16="http://schemas.microsoft.com/office/drawing/2014/main" id="{C362CCC1-23D0-46C6-9D68-393F94FFAF8A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971800" y="1981200"/>
            <a:ext cx="3429000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000000 00000 00101 0001000010000000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000000 00100 00010 0001000000100000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100011 00010 01111 0000000000000000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100011 00010 10000 0000000000000100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101011 00010 10000 0000000000000000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101011 00010 01111 0000000000000100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000000 11111 00000 0000000000001000</a:t>
            </a:r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76311232-6350-4CD8-BD58-551F1388ACE8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4572000"/>
            <a:ext cx="762000" cy="533400"/>
            <a:chOff x="2400" y="2880"/>
            <a:chExt cx="480" cy="336"/>
          </a:xfrm>
        </p:grpSpPr>
        <p:sp>
          <p:nvSpPr>
            <p:cNvPr id="289822" name="Oval 21">
              <a:extLst>
                <a:ext uri="{FF2B5EF4-FFF2-40B4-BE49-F238E27FC236}">
                  <a16:creationId xmlns:a16="http://schemas.microsoft.com/office/drawing/2014/main" id="{79EF9EAD-5CA2-4C31-89F0-5B93D0CEA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880"/>
              <a:ext cx="480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800000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rgbClr val="0000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89823" name="Text Box 22">
              <a:extLst>
                <a:ext uri="{FF2B5EF4-FFF2-40B4-BE49-F238E27FC236}">
                  <a16:creationId xmlns:a16="http://schemas.microsoft.com/office/drawing/2014/main" id="{0E03732B-F10D-498B-9B1C-BB5CF912CA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928"/>
              <a:ext cx="41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800000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rgbClr val="0000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Fetch</a:t>
              </a:r>
            </a:p>
          </p:txBody>
        </p:sp>
      </p:grpSp>
      <p:grpSp>
        <p:nvGrpSpPr>
          <p:cNvPr id="3" name="Group 23">
            <a:extLst>
              <a:ext uri="{FF2B5EF4-FFF2-40B4-BE49-F238E27FC236}">
                <a16:creationId xmlns:a16="http://schemas.microsoft.com/office/drawing/2014/main" id="{F853A3D9-4CE9-4EA8-8EEB-38E3F10E9352}"/>
              </a:ext>
            </a:extLst>
          </p:cNvPr>
          <p:cNvGrpSpPr>
            <a:grpSpLocks/>
          </p:cNvGrpSpPr>
          <p:nvPr/>
        </p:nvGrpSpPr>
        <p:grpSpPr bwMode="auto">
          <a:xfrm>
            <a:off x="4619625" y="5486400"/>
            <a:ext cx="862013" cy="533400"/>
            <a:chOff x="2910" y="3456"/>
            <a:chExt cx="543" cy="336"/>
          </a:xfrm>
        </p:grpSpPr>
        <p:sp>
          <p:nvSpPr>
            <p:cNvPr id="289820" name="Oval 24">
              <a:extLst>
                <a:ext uri="{FF2B5EF4-FFF2-40B4-BE49-F238E27FC236}">
                  <a16:creationId xmlns:a16="http://schemas.microsoft.com/office/drawing/2014/main" id="{A5BA6509-B790-4FA2-A952-89F329A0F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456"/>
              <a:ext cx="517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800000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rgbClr val="0000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89821" name="Text Box 25">
              <a:extLst>
                <a:ext uri="{FF2B5EF4-FFF2-40B4-BE49-F238E27FC236}">
                  <a16:creationId xmlns:a16="http://schemas.microsoft.com/office/drawing/2014/main" id="{6986F94A-5267-4ECE-B59C-24E07314E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0" y="3504"/>
              <a:ext cx="52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800000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rgbClr val="0000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Decode</a:t>
              </a:r>
            </a:p>
          </p:txBody>
        </p:sp>
      </p:grpSp>
      <p:grpSp>
        <p:nvGrpSpPr>
          <p:cNvPr id="4" name="Group 26">
            <a:extLst>
              <a:ext uri="{FF2B5EF4-FFF2-40B4-BE49-F238E27FC236}">
                <a16:creationId xmlns:a16="http://schemas.microsoft.com/office/drawing/2014/main" id="{1391E421-2B26-4AFE-A59A-C1667ADADA05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5486400"/>
            <a:ext cx="762000" cy="533400"/>
            <a:chOff x="1920" y="3456"/>
            <a:chExt cx="480" cy="336"/>
          </a:xfrm>
        </p:grpSpPr>
        <p:sp>
          <p:nvSpPr>
            <p:cNvPr id="289818" name="Oval 27">
              <a:extLst>
                <a:ext uri="{FF2B5EF4-FFF2-40B4-BE49-F238E27FC236}">
                  <a16:creationId xmlns:a16="http://schemas.microsoft.com/office/drawing/2014/main" id="{EDA5832A-E501-497D-890B-253B5BBE9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456"/>
              <a:ext cx="480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800000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rgbClr val="0000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89819" name="Text Box 28">
              <a:extLst>
                <a:ext uri="{FF2B5EF4-FFF2-40B4-BE49-F238E27FC236}">
                  <a16:creationId xmlns:a16="http://schemas.microsoft.com/office/drawing/2014/main" id="{E886BCAD-3179-4834-9FEB-C555671D69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3504"/>
              <a:ext cx="38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800000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rgbClr val="0000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Exec</a:t>
              </a:r>
            </a:p>
          </p:txBody>
        </p:sp>
      </p:grpSp>
      <p:cxnSp>
        <p:nvCxnSpPr>
          <p:cNvPr id="157725" name="AutoShape 29">
            <a:extLst>
              <a:ext uri="{FF2B5EF4-FFF2-40B4-BE49-F238E27FC236}">
                <a16:creationId xmlns:a16="http://schemas.microsoft.com/office/drawing/2014/main" id="{43D8DBF0-1E88-4E37-9A9B-1EA942059E9D}"/>
              </a:ext>
            </a:extLst>
          </p:cNvPr>
          <p:cNvCxnSpPr>
            <a:cxnSpLocks noChangeShapeType="1"/>
            <a:stCxn id="289822" idx="6"/>
            <a:endCxn id="289820" idx="0"/>
          </p:cNvCxnSpPr>
          <p:nvPr/>
        </p:nvCxnSpPr>
        <p:spPr bwMode="auto">
          <a:xfrm>
            <a:off x="4572000" y="4838700"/>
            <a:ext cx="500063" cy="647700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7726" name="AutoShape 30">
            <a:extLst>
              <a:ext uri="{FF2B5EF4-FFF2-40B4-BE49-F238E27FC236}">
                <a16:creationId xmlns:a16="http://schemas.microsoft.com/office/drawing/2014/main" id="{2B8839CA-7094-4AD4-A549-3E8F2DF74334}"/>
              </a:ext>
            </a:extLst>
          </p:cNvPr>
          <p:cNvCxnSpPr>
            <a:cxnSpLocks noChangeShapeType="1"/>
            <a:stCxn id="289820" idx="4"/>
            <a:endCxn id="289818" idx="4"/>
          </p:cNvCxnSpPr>
          <p:nvPr/>
        </p:nvCxnSpPr>
        <p:spPr bwMode="auto">
          <a:xfrm rot="5400000">
            <a:off x="4249738" y="5199062"/>
            <a:ext cx="1588" cy="1643063"/>
          </a:xfrm>
          <a:prstGeom prst="curvedConnector3">
            <a:avLst>
              <a:gd name="adj1" fmla="val 14400005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7727" name="AutoShape 31">
            <a:extLst>
              <a:ext uri="{FF2B5EF4-FFF2-40B4-BE49-F238E27FC236}">
                <a16:creationId xmlns:a16="http://schemas.microsoft.com/office/drawing/2014/main" id="{6D9CF7EF-BD65-4BB3-9F38-A5CA42D9711B}"/>
              </a:ext>
            </a:extLst>
          </p:cNvPr>
          <p:cNvCxnSpPr>
            <a:cxnSpLocks noChangeShapeType="1"/>
            <a:stCxn id="289818" idx="0"/>
            <a:endCxn id="289823" idx="1"/>
          </p:cNvCxnSpPr>
          <p:nvPr/>
        </p:nvCxnSpPr>
        <p:spPr bwMode="auto">
          <a:xfrm rot="5400000" flipH="1" flipV="1">
            <a:off x="3277394" y="4953794"/>
            <a:ext cx="684212" cy="381000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>
            <a:extLst>
              <a:ext uri="{FF2B5EF4-FFF2-40B4-BE49-F238E27FC236}">
                <a16:creationId xmlns:a16="http://schemas.microsoft.com/office/drawing/2014/main" id="{0A8C7567-7DE2-47B5-9EA3-FE95AB071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" y="114300"/>
            <a:ext cx="8839200" cy="666750"/>
          </a:xfrm>
          <a:noFill/>
        </p:spPr>
        <p:txBody>
          <a:bodyPr lIns="63500" tIns="25400" rIns="63500" bIns="25400" anchor="t">
            <a:spAutoFit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Output Data Stored in Memory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D4C20962-91C9-4406-A46A-F7DD6AEA3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09800"/>
            <a:ext cx="7467600" cy="2857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2533" name="Rectangle 4">
            <a:extLst>
              <a:ext uri="{FF2B5EF4-FFF2-40B4-BE49-F238E27FC236}">
                <a16:creationId xmlns:a16="http://schemas.microsoft.com/office/drawing/2014/main" id="{7E1A5DD3-3A61-4C86-AEC8-6A13E6730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463800"/>
            <a:ext cx="1460500" cy="2197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91845" name="Rectangle 5">
            <a:extLst>
              <a:ext uri="{FF2B5EF4-FFF2-40B4-BE49-F238E27FC236}">
                <a16:creationId xmlns:a16="http://schemas.microsoft.com/office/drawing/2014/main" id="{471C9AA2-E21C-4D76-97C2-601DE5CFC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0" y="2590800"/>
            <a:ext cx="13081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Processor</a:t>
            </a:r>
          </a:p>
        </p:txBody>
      </p:sp>
      <p:sp>
        <p:nvSpPr>
          <p:cNvPr id="22535" name="Rectangle 6">
            <a:extLst>
              <a:ext uri="{FF2B5EF4-FFF2-40B4-BE49-F238E27FC236}">
                <a16:creationId xmlns:a16="http://schemas.microsoft.com/office/drawing/2014/main" id="{C5CFCF58-B77F-4AE7-95B6-702931943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2463800"/>
            <a:ext cx="37592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2536" name="Rectangle 7">
            <a:extLst>
              <a:ext uri="{FF2B5EF4-FFF2-40B4-BE49-F238E27FC236}">
                <a16:creationId xmlns:a16="http://schemas.microsoft.com/office/drawing/2014/main" id="{CA355677-8BA7-41CE-A7B0-73388333B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0" y="24638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2537" name="AutoShape 8">
            <a:extLst>
              <a:ext uri="{FF2B5EF4-FFF2-40B4-BE49-F238E27FC236}">
                <a16:creationId xmlns:a16="http://schemas.microsoft.com/office/drawing/2014/main" id="{FBF27ECC-8132-4F58-AC69-9261E528C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1496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2538" name="AutoShape 9">
            <a:extLst>
              <a:ext uri="{FF2B5EF4-FFF2-40B4-BE49-F238E27FC236}">
                <a16:creationId xmlns:a16="http://schemas.microsoft.com/office/drawing/2014/main" id="{7981E005-BEC7-4170-8C3B-398B84EFB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9116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91850" name="Rectangle 10">
            <a:extLst>
              <a:ext uri="{FF2B5EF4-FFF2-40B4-BE49-F238E27FC236}">
                <a16:creationId xmlns:a16="http://schemas.microsoft.com/office/drawing/2014/main" id="{277B87F3-8459-4AEF-A506-A3474EB7B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3314700"/>
            <a:ext cx="939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291851" name="Rectangle 11">
            <a:extLst>
              <a:ext uri="{FF2B5EF4-FFF2-40B4-BE49-F238E27FC236}">
                <a16:creationId xmlns:a16="http://schemas.microsoft.com/office/drawing/2014/main" id="{E478BFF5-545C-4927-AC9E-D60BA3BFD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114800"/>
            <a:ext cx="11049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Datapath</a:t>
            </a:r>
          </a:p>
        </p:txBody>
      </p:sp>
      <p:sp>
        <p:nvSpPr>
          <p:cNvPr id="291852" name="Rectangle 12">
            <a:extLst>
              <a:ext uri="{FF2B5EF4-FFF2-40B4-BE49-F238E27FC236}">
                <a16:creationId xmlns:a16="http://schemas.microsoft.com/office/drawing/2014/main" id="{74269D29-8F3D-419A-B6B2-E4D8F638F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514600"/>
            <a:ext cx="1003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91853" name="Rectangle 13">
            <a:extLst>
              <a:ext uri="{FF2B5EF4-FFF2-40B4-BE49-F238E27FC236}">
                <a16:creationId xmlns:a16="http://schemas.microsoft.com/office/drawing/2014/main" id="{E90325A6-8FDE-4B08-B0C3-A2DD0ECC9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654300"/>
            <a:ext cx="9906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Devices</a:t>
            </a:r>
          </a:p>
        </p:txBody>
      </p:sp>
      <p:sp>
        <p:nvSpPr>
          <p:cNvPr id="22543" name="AutoShape 14">
            <a:extLst>
              <a:ext uri="{FF2B5EF4-FFF2-40B4-BE49-F238E27FC236}">
                <a16:creationId xmlns:a16="http://schemas.microsoft.com/office/drawing/2014/main" id="{179A38EC-1520-4744-B87A-ACD9E4FB4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200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2544" name="AutoShape 15">
            <a:extLst>
              <a:ext uri="{FF2B5EF4-FFF2-40B4-BE49-F238E27FC236}">
                <a16:creationId xmlns:a16="http://schemas.microsoft.com/office/drawing/2014/main" id="{DAFBB5B1-FE31-4956-ACC8-73A522C45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962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91856" name="Rectangle 16">
            <a:extLst>
              <a:ext uri="{FF2B5EF4-FFF2-40B4-BE49-F238E27FC236}">
                <a16:creationId xmlns:a16="http://schemas.microsoft.com/office/drawing/2014/main" id="{790FABBA-AF46-4CE9-AC29-064892402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3365500"/>
            <a:ext cx="685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291857" name="Rectangle 17">
            <a:extLst>
              <a:ext uri="{FF2B5EF4-FFF2-40B4-BE49-F238E27FC236}">
                <a16:creationId xmlns:a16="http://schemas.microsoft.com/office/drawing/2014/main" id="{CD7CD319-E693-4414-808F-D58591864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4127500"/>
            <a:ext cx="876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91858" name="Rectangle 18">
            <a:extLst>
              <a:ext uri="{FF2B5EF4-FFF2-40B4-BE49-F238E27FC236}">
                <a16:creationId xmlns:a16="http://schemas.microsoft.com/office/drawing/2014/main" id="{390C21AA-E1DF-4C16-85FC-AE1C63177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3" y="2943225"/>
            <a:ext cx="180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1859" name="Rectangle 19">
            <a:extLst>
              <a:ext uri="{FF2B5EF4-FFF2-40B4-BE49-F238E27FC236}">
                <a16:creationId xmlns:a16="http://schemas.microsoft.com/office/drawing/2014/main" id="{510C4085-1FC1-4675-ACB5-06925875339E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971800" y="3810000"/>
            <a:ext cx="32004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00000100010100000000000000000000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00000000010011110000000000000100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00000011111000000000000000001000</a:t>
            </a:r>
          </a:p>
        </p:txBody>
      </p:sp>
      <p:cxnSp>
        <p:nvCxnSpPr>
          <p:cNvPr id="878612" name="AutoShape 20">
            <a:extLst>
              <a:ext uri="{FF2B5EF4-FFF2-40B4-BE49-F238E27FC236}">
                <a16:creationId xmlns:a16="http://schemas.microsoft.com/office/drawing/2014/main" id="{CEEFFDCC-7E89-4DE1-BCA7-1045CBA06697}"/>
              </a:ext>
            </a:extLst>
          </p:cNvPr>
          <p:cNvCxnSpPr>
            <a:cxnSpLocks noChangeShapeType="1"/>
            <a:stCxn id="291857" idx="1"/>
            <a:endCxn id="291859" idx="3"/>
          </p:cNvCxnSpPr>
          <p:nvPr/>
        </p:nvCxnSpPr>
        <p:spPr bwMode="auto">
          <a:xfrm rot="10800000">
            <a:off x="6172200" y="4205288"/>
            <a:ext cx="736600" cy="65087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C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1861" name="Rectangle 21">
            <a:extLst>
              <a:ext uri="{FF2B5EF4-FFF2-40B4-BE49-F238E27FC236}">
                <a16:creationId xmlns:a16="http://schemas.microsoft.com/office/drawing/2014/main" id="{1614338D-E409-4019-A399-2B4587BF7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57850"/>
            <a:ext cx="9144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On program completion, results reside in memory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Slide Number Placeholder 3">
            <a:extLst>
              <a:ext uri="{FF2B5EF4-FFF2-40B4-BE49-F238E27FC236}">
                <a16:creationId xmlns:a16="http://schemas.microsoft.com/office/drawing/2014/main" id="{6EA82F1D-E354-4EBE-98C8-C01E8D612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E32043-6C10-4B3E-B313-CCB55732A6B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3891" name="Rectangle 2">
            <a:extLst>
              <a:ext uri="{FF2B5EF4-FFF2-40B4-BE49-F238E27FC236}">
                <a16:creationId xmlns:a16="http://schemas.microsoft.com/office/drawing/2014/main" id="{28A2F460-B7B6-4069-A84F-477C04716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" y="0"/>
            <a:ext cx="8791575" cy="666750"/>
          </a:xfrm>
          <a:noFill/>
        </p:spPr>
        <p:txBody>
          <a:bodyPr lIns="63500" tIns="25400" rIns="63500" bIns="25400" anchor="t">
            <a:spAutoFit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Output Device Outputs Data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18B323AA-F104-4300-82D8-C7AEB5F40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09800"/>
            <a:ext cx="5143500" cy="2857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3557" name="Rectangle 4">
            <a:extLst>
              <a:ext uri="{FF2B5EF4-FFF2-40B4-BE49-F238E27FC236}">
                <a16:creationId xmlns:a16="http://schemas.microsoft.com/office/drawing/2014/main" id="{2C7A380D-5CC5-429B-BFB7-39F98E895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463800"/>
            <a:ext cx="1460500" cy="2197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93894" name="Rectangle 5">
            <a:extLst>
              <a:ext uri="{FF2B5EF4-FFF2-40B4-BE49-F238E27FC236}">
                <a16:creationId xmlns:a16="http://schemas.microsoft.com/office/drawing/2014/main" id="{EF8EA875-44B3-4D3D-A479-FD25CD3F4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0" y="2590800"/>
            <a:ext cx="13081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Processor</a:t>
            </a:r>
          </a:p>
        </p:txBody>
      </p:sp>
      <p:sp>
        <p:nvSpPr>
          <p:cNvPr id="23559" name="Rectangle 6">
            <a:extLst>
              <a:ext uri="{FF2B5EF4-FFF2-40B4-BE49-F238E27FC236}">
                <a16:creationId xmlns:a16="http://schemas.microsoft.com/office/drawing/2014/main" id="{223EA842-19BF-4260-B792-300C7D109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24638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3560" name="Rectangle 7">
            <a:extLst>
              <a:ext uri="{FF2B5EF4-FFF2-40B4-BE49-F238E27FC236}">
                <a16:creationId xmlns:a16="http://schemas.microsoft.com/office/drawing/2014/main" id="{43110AE6-EA7B-4CF3-8910-C6B8B3458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2600" y="24638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3561" name="AutoShape 8">
            <a:extLst>
              <a:ext uri="{FF2B5EF4-FFF2-40B4-BE49-F238E27FC236}">
                <a16:creationId xmlns:a16="http://schemas.microsoft.com/office/drawing/2014/main" id="{39819E77-C01F-463F-ACFA-648508C4A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1496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3562" name="AutoShape 9">
            <a:extLst>
              <a:ext uri="{FF2B5EF4-FFF2-40B4-BE49-F238E27FC236}">
                <a16:creationId xmlns:a16="http://schemas.microsoft.com/office/drawing/2014/main" id="{FF90E86D-E371-4EEA-B1FF-AAE63EBDE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9116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93899" name="Rectangle 10">
            <a:extLst>
              <a:ext uri="{FF2B5EF4-FFF2-40B4-BE49-F238E27FC236}">
                <a16:creationId xmlns:a16="http://schemas.microsoft.com/office/drawing/2014/main" id="{544FA807-A136-4094-B820-6115C2575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3314700"/>
            <a:ext cx="939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293900" name="Rectangle 11">
            <a:extLst>
              <a:ext uri="{FF2B5EF4-FFF2-40B4-BE49-F238E27FC236}">
                <a16:creationId xmlns:a16="http://schemas.microsoft.com/office/drawing/2014/main" id="{D3DD6DBF-C44E-4E5C-9A01-339931FDF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114800"/>
            <a:ext cx="11049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Datapath</a:t>
            </a:r>
          </a:p>
        </p:txBody>
      </p:sp>
      <p:sp>
        <p:nvSpPr>
          <p:cNvPr id="293901" name="Rectangle 12">
            <a:extLst>
              <a:ext uri="{FF2B5EF4-FFF2-40B4-BE49-F238E27FC236}">
                <a16:creationId xmlns:a16="http://schemas.microsoft.com/office/drawing/2014/main" id="{EDBD5DE5-E714-48FA-8085-E4B6ED571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429000"/>
            <a:ext cx="1003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93902" name="Rectangle 13">
            <a:extLst>
              <a:ext uri="{FF2B5EF4-FFF2-40B4-BE49-F238E27FC236}">
                <a16:creationId xmlns:a16="http://schemas.microsoft.com/office/drawing/2014/main" id="{E0F7BB62-36AE-40BC-9C9E-35F1CFE8E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654300"/>
            <a:ext cx="9906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Devices</a:t>
            </a:r>
          </a:p>
        </p:txBody>
      </p:sp>
      <p:sp>
        <p:nvSpPr>
          <p:cNvPr id="23567" name="AutoShape 14">
            <a:extLst>
              <a:ext uri="{FF2B5EF4-FFF2-40B4-BE49-F238E27FC236}">
                <a16:creationId xmlns:a16="http://schemas.microsoft.com/office/drawing/2014/main" id="{56E63EB2-666F-40BF-ACBC-D044B0B3A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200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3568" name="AutoShape 15">
            <a:extLst>
              <a:ext uri="{FF2B5EF4-FFF2-40B4-BE49-F238E27FC236}">
                <a16:creationId xmlns:a16="http://schemas.microsoft.com/office/drawing/2014/main" id="{369A9C4D-9EC8-438D-B5A6-350F9465B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962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93905" name="Rectangle 16">
            <a:extLst>
              <a:ext uri="{FF2B5EF4-FFF2-40B4-BE49-F238E27FC236}">
                <a16:creationId xmlns:a16="http://schemas.microsoft.com/office/drawing/2014/main" id="{1C55DCCE-0622-4C7E-A6EC-BD3E780A9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00" y="3365500"/>
            <a:ext cx="685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293906" name="Rectangle 17">
            <a:extLst>
              <a:ext uri="{FF2B5EF4-FFF2-40B4-BE49-F238E27FC236}">
                <a16:creationId xmlns:a16="http://schemas.microsoft.com/office/drawing/2014/main" id="{E1BC739D-C12C-43B0-A867-50B4451DD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00" y="4127500"/>
            <a:ext cx="876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93907" name="Rectangle 18">
            <a:extLst>
              <a:ext uri="{FF2B5EF4-FFF2-40B4-BE49-F238E27FC236}">
                <a16:creationId xmlns:a16="http://schemas.microsoft.com/office/drawing/2014/main" id="{A8F6422B-3EA7-4052-8B4B-1DEEFD429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3" y="2943225"/>
            <a:ext cx="180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3908" name="Rectangle 19">
            <a:extLst>
              <a:ext uri="{FF2B5EF4-FFF2-40B4-BE49-F238E27FC236}">
                <a16:creationId xmlns:a16="http://schemas.microsoft.com/office/drawing/2014/main" id="{FAAF8512-C170-4326-B567-B3C7AF47ECE3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257800" y="5486400"/>
            <a:ext cx="32004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00000100010100000000000000000000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00000000010011110000000000000100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00000011111000000000000000001000</a:t>
            </a:r>
          </a:p>
        </p:txBody>
      </p:sp>
      <p:cxnSp>
        <p:nvCxnSpPr>
          <p:cNvPr id="293909" name="AutoShape 20">
            <a:extLst>
              <a:ext uri="{FF2B5EF4-FFF2-40B4-BE49-F238E27FC236}">
                <a16:creationId xmlns:a16="http://schemas.microsoft.com/office/drawing/2014/main" id="{978A9F30-D1EE-4680-AC54-E694D65554D5}"/>
              </a:ext>
            </a:extLst>
          </p:cNvPr>
          <p:cNvCxnSpPr>
            <a:cxnSpLocks noChangeShapeType="1"/>
            <a:stCxn id="293908" idx="0"/>
            <a:endCxn id="23568" idx="3"/>
          </p:cNvCxnSpPr>
          <p:nvPr/>
        </p:nvCxnSpPr>
        <p:spPr bwMode="auto">
          <a:xfrm rot="16200000" flipV="1">
            <a:off x="5565775" y="4194175"/>
            <a:ext cx="1225550" cy="1358900"/>
          </a:xfrm>
          <a:prstGeom prst="curvedConnector2">
            <a:avLst/>
          </a:prstGeom>
          <a:noFill/>
          <a:ln w="28575">
            <a:solidFill>
              <a:srgbClr val="C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>
            <a:extLst>
              <a:ext uri="{FF2B5EF4-FFF2-40B4-BE49-F238E27FC236}">
                <a16:creationId xmlns:a16="http://schemas.microsoft.com/office/drawing/2014/main" id="{A0C17BF8-078D-40A1-8CF1-E5D885D7F7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>
                <a:solidFill>
                  <a:schemeClr val="bg2"/>
                </a:solidFill>
                <a:effectLst/>
              </a:rPr>
              <a:t>Von Neumann Bottleneck</a:t>
            </a:r>
          </a:p>
        </p:txBody>
      </p:sp>
      <p:sp>
        <p:nvSpPr>
          <p:cNvPr id="269315" name="Rectangle 3">
            <a:extLst>
              <a:ext uri="{FF2B5EF4-FFF2-40B4-BE49-F238E27FC236}">
                <a16:creationId xmlns:a16="http://schemas.microsoft.com/office/drawing/2014/main" id="{7FC7ED13-DBB0-43C0-8CA6-F5CD0B406C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267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>
                <a:solidFill>
                  <a:schemeClr val="bg2"/>
                </a:solidFill>
                <a:effectLst/>
              </a:rPr>
              <a:t>Von Neumann architecture uses the same memory for instructions (program) and data.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en-US" sz="2800" dirty="0">
              <a:solidFill>
                <a:schemeClr val="bg2"/>
              </a:solidFill>
              <a:effectLst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>
                <a:solidFill>
                  <a:schemeClr val="bg2"/>
                </a:solidFill>
                <a:effectLst/>
              </a:rPr>
              <a:t>Memory is inherently slower than logic. The time spent in memory accesses can limit the performance. This phenomenon is referred to as </a:t>
            </a:r>
            <a:r>
              <a:rPr lang="en-US" altLang="en-US" sz="2800" i="1" dirty="0">
                <a:solidFill>
                  <a:schemeClr val="bg2"/>
                </a:solidFill>
                <a:effectLst/>
              </a:rPr>
              <a:t>von Neumann bottleneck</a:t>
            </a:r>
            <a:r>
              <a:rPr lang="en-US" altLang="en-US" sz="2800" dirty="0">
                <a:solidFill>
                  <a:schemeClr val="bg2"/>
                </a:solidFill>
                <a:effectLst/>
              </a:rPr>
              <a:t>.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en-US" sz="2800" dirty="0">
              <a:solidFill>
                <a:schemeClr val="bg2"/>
              </a:solidFill>
              <a:effectLst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>
                <a:solidFill>
                  <a:schemeClr val="bg2"/>
                </a:solidFill>
                <a:effectLst/>
              </a:rPr>
              <a:t>To avoid the bottleneck, later architectures allow frequently used operands to reside in on-chip registers, or use cache.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7">
            <a:extLst>
              <a:ext uri="{FF2B5EF4-FFF2-40B4-BE49-F238E27FC236}">
                <a16:creationId xmlns:a16="http://schemas.microsoft.com/office/drawing/2014/main" id="{998F63EE-FF75-4E0D-AAE0-3F294C4F3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2400"/>
            <a:ext cx="5686425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View of Computer Architecture</a:t>
            </a:r>
          </a:p>
        </p:txBody>
      </p:sp>
      <p:sp>
        <p:nvSpPr>
          <p:cNvPr id="105491" name="Rectangle 19">
            <a:extLst>
              <a:ext uri="{FF2B5EF4-FFF2-40B4-BE49-F238E27FC236}">
                <a16:creationId xmlns:a16="http://schemas.microsoft.com/office/drawing/2014/main" id="{D1E0CEBE-68FD-49DC-A835-B28A1956E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429000"/>
            <a:ext cx="1685925" cy="42545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On-chip cache</a:t>
            </a:r>
          </a:p>
        </p:txBody>
      </p:sp>
      <p:grpSp>
        <p:nvGrpSpPr>
          <p:cNvPr id="2" name="Group 22">
            <a:extLst>
              <a:ext uri="{FF2B5EF4-FFF2-40B4-BE49-F238E27FC236}">
                <a16:creationId xmlns:a16="http://schemas.microsoft.com/office/drawing/2014/main" id="{6CF36C19-CB8A-4304-950B-B6606C423223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1143000"/>
            <a:ext cx="1828800" cy="1143000"/>
            <a:chOff x="3312" y="720"/>
            <a:chExt cx="1152" cy="720"/>
          </a:xfrm>
        </p:grpSpPr>
        <p:sp>
          <p:nvSpPr>
            <p:cNvPr id="296990" name="Text Box 23">
              <a:extLst>
                <a:ext uri="{FF2B5EF4-FFF2-40B4-BE49-F238E27FC236}">
                  <a16:creationId xmlns:a16="http://schemas.microsoft.com/office/drawing/2014/main" id="{C65CC4FE-D83D-4578-A308-EC601BAAFD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720"/>
              <a:ext cx="1152" cy="46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Cache Memory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(SRAM)</a:t>
              </a:r>
            </a:p>
          </p:txBody>
        </p:sp>
        <p:sp>
          <p:nvSpPr>
            <p:cNvPr id="296991" name="AutoShape 24">
              <a:extLst>
                <a:ext uri="{FF2B5EF4-FFF2-40B4-BE49-F238E27FC236}">
                  <a16:creationId xmlns:a16="http://schemas.microsoft.com/office/drawing/2014/main" id="{053B3905-05A7-4774-A957-D514B296C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1200"/>
              <a:ext cx="258" cy="240"/>
            </a:xfrm>
            <a:prstGeom prst="upDownArrow">
              <a:avLst>
                <a:gd name="adj1" fmla="val 50000"/>
                <a:gd name="adj2" fmla="val 20000"/>
              </a:avLst>
            </a:prstGeom>
            <a:noFill/>
            <a:ln w="28575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42">
            <a:extLst>
              <a:ext uri="{FF2B5EF4-FFF2-40B4-BE49-F238E27FC236}">
                <a16:creationId xmlns:a16="http://schemas.microsoft.com/office/drawing/2014/main" id="{E46D32FE-5895-4001-BF57-6FD6EF5A44F9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3048000"/>
            <a:ext cx="2895600" cy="1473200"/>
            <a:chOff x="3264" y="1920"/>
            <a:chExt cx="1824" cy="928"/>
          </a:xfrm>
        </p:grpSpPr>
        <p:sp>
          <p:nvSpPr>
            <p:cNvPr id="296988" name="Text Box 21">
              <a:extLst>
                <a:ext uri="{FF2B5EF4-FFF2-40B4-BE49-F238E27FC236}">
                  <a16:creationId xmlns:a16="http://schemas.microsoft.com/office/drawing/2014/main" id="{5955898C-3C3C-428D-A187-6EAAD31542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208"/>
              <a:ext cx="1824" cy="64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Secondary Memory (Flash, Hard disk, SSD, CD)</a:t>
              </a:r>
            </a:p>
          </p:txBody>
        </p:sp>
        <p:sp>
          <p:nvSpPr>
            <p:cNvPr id="296989" name="AutoShape 25">
              <a:extLst>
                <a:ext uri="{FF2B5EF4-FFF2-40B4-BE49-F238E27FC236}">
                  <a16:creationId xmlns:a16="http://schemas.microsoft.com/office/drawing/2014/main" id="{30FC34B0-6BC0-4A32-AD4F-DB6549201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1920"/>
              <a:ext cx="258" cy="288"/>
            </a:xfrm>
            <a:prstGeom prst="upDownArrow">
              <a:avLst>
                <a:gd name="adj1" fmla="val 50000"/>
                <a:gd name="adj2" fmla="val 22326"/>
              </a:avLst>
            </a:prstGeom>
            <a:noFill/>
            <a:ln w="28575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43">
            <a:extLst>
              <a:ext uri="{FF2B5EF4-FFF2-40B4-BE49-F238E27FC236}">
                <a16:creationId xmlns:a16="http://schemas.microsoft.com/office/drawing/2014/main" id="{A2B5AE46-2BD0-4B9B-8841-42794FB1AFC1}"/>
              </a:ext>
            </a:extLst>
          </p:cNvPr>
          <p:cNvGrpSpPr>
            <a:grpSpLocks/>
          </p:cNvGrpSpPr>
          <p:nvPr/>
        </p:nvGrpSpPr>
        <p:grpSpPr bwMode="auto">
          <a:xfrm>
            <a:off x="5037595" y="4527229"/>
            <a:ext cx="3336010" cy="1282914"/>
            <a:chOff x="3312" y="2688"/>
            <a:chExt cx="1680" cy="1212"/>
          </a:xfrm>
        </p:grpSpPr>
        <p:sp>
          <p:nvSpPr>
            <p:cNvPr id="296986" name="Text Box 27">
              <a:extLst>
                <a:ext uri="{FF2B5EF4-FFF2-40B4-BE49-F238E27FC236}">
                  <a16:creationId xmlns:a16="http://schemas.microsoft.com/office/drawing/2014/main" id="{42FD10DC-EF5A-422E-A2D0-FAC56FF4C7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3120"/>
              <a:ext cx="1680" cy="78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Tertiary Memory (Tape, RAID, Data 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centres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, Network)</a:t>
              </a:r>
            </a:p>
          </p:txBody>
        </p:sp>
        <p:sp>
          <p:nvSpPr>
            <p:cNvPr id="296987" name="AutoShape 28">
              <a:extLst>
                <a:ext uri="{FF2B5EF4-FFF2-40B4-BE49-F238E27FC236}">
                  <a16:creationId xmlns:a16="http://schemas.microsoft.com/office/drawing/2014/main" id="{BA62640D-AF14-4058-B27F-86EF8DF0C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2688"/>
              <a:ext cx="258" cy="432"/>
            </a:xfrm>
            <a:prstGeom prst="upDownArrow">
              <a:avLst>
                <a:gd name="adj1" fmla="val 50000"/>
                <a:gd name="adj2" fmla="val 33488"/>
              </a:avLst>
            </a:prstGeom>
            <a:noFill/>
            <a:ln w="28575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4">
            <a:extLst>
              <a:ext uri="{FF2B5EF4-FFF2-40B4-BE49-F238E27FC236}">
                <a16:creationId xmlns:a16="http://schemas.microsoft.com/office/drawing/2014/main" id="{340AA089-7D69-48AA-A619-484065FBD9B2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5257800"/>
            <a:ext cx="3962400" cy="803275"/>
            <a:chOff x="240" y="3312"/>
            <a:chExt cx="2496" cy="506"/>
          </a:xfrm>
        </p:grpSpPr>
        <p:sp>
          <p:nvSpPr>
            <p:cNvPr id="296984" name="Rectangle 38">
              <a:extLst>
                <a:ext uri="{FF2B5EF4-FFF2-40B4-BE49-F238E27FC236}">
                  <a16:creationId xmlns:a16="http://schemas.microsoft.com/office/drawing/2014/main" id="{047FC138-D75C-49B1-B670-ABAA1B7E5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3312"/>
              <a:ext cx="2050" cy="5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ts val="1600"/>
                </a:lnSpc>
                <a:spcBef>
                  <a:spcPts val="1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Use of memory hierarchy</a:t>
              </a:r>
            </a:p>
            <a:p>
              <a:pPr marL="0" marR="0" lvl="0" indent="0" algn="l" defTabSz="914400" rtl="0" eaLnBrk="0" fontAlgn="base" latinLnBrk="0" hangingPunct="0">
                <a:lnSpc>
                  <a:spcPts val="1600"/>
                </a:lnSpc>
                <a:spcBef>
                  <a:spcPts val="1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reduces the transaction time</a:t>
              </a:r>
            </a:p>
            <a:p>
              <a:pPr marL="0" marR="0" lvl="0" indent="0" algn="l" defTabSz="914400" rtl="0" eaLnBrk="0" fontAlgn="base" latinLnBrk="0" hangingPunct="0">
                <a:lnSpc>
                  <a:spcPts val="1600"/>
                </a:lnSpc>
                <a:spcBef>
                  <a:spcPts val="1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across CPU-memory interface</a:t>
              </a:r>
            </a:p>
          </p:txBody>
        </p:sp>
        <p:sp>
          <p:nvSpPr>
            <p:cNvPr id="296985" name="Line 39">
              <a:extLst>
                <a:ext uri="{FF2B5EF4-FFF2-40B4-BE49-F238E27FC236}">
                  <a16:creationId xmlns:a16="http://schemas.microsoft.com/office/drawing/2014/main" id="{7D156052-AF00-4599-B31B-5E042A1D72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3552"/>
              <a:ext cx="432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45">
            <a:extLst>
              <a:ext uri="{FF2B5EF4-FFF2-40B4-BE49-F238E27FC236}">
                <a16:creationId xmlns:a16="http://schemas.microsoft.com/office/drawing/2014/main" id="{ECA14540-A683-4CE2-82B8-7469FC57E5C1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838200"/>
            <a:ext cx="7848600" cy="5638800"/>
            <a:chOff x="432" y="528"/>
            <a:chExt cx="4944" cy="3552"/>
          </a:xfrm>
        </p:grpSpPr>
        <p:sp>
          <p:nvSpPr>
            <p:cNvPr id="296969" name="Rectangle 16">
              <a:extLst>
                <a:ext uri="{FF2B5EF4-FFF2-40B4-BE49-F238E27FC236}">
                  <a16:creationId xmlns:a16="http://schemas.microsoft.com/office/drawing/2014/main" id="{9DF76515-417C-41A3-8298-9785A3517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160"/>
              <a:ext cx="768" cy="28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296970" name="Group 41">
              <a:extLst>
                <a:ext uri="{FF2B5EF4-FFF2-40B4-BE49-F238E27FC236}">
                  <a16:creationId xmlns:a16="http://schemas.microsoft.com/office/drawing/2014/main" id="{E6EE77AB-8342-4DE1-BE42-514EC5200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528"/>
              <a:ext cx="4944" cy="3552"/>
              <a:chOff x="432" y="528"/>
              <a:chExt cx="4944" cy="3552"/>
            </a:xfrm>
          </p:grpSpPr>
          <p:sp>
            <p:nvSpPr>
              <p:cNvPr id="296971" name="Rectangle 10">
                <a:extLst>
                  <a:ext uri="{FF2B5EF4-FFF2-40B4-BE49-F238E27FC236}">
                    <a16:creationId xmlns:a16="http://schemas.microsoft.com/office/drawing/2014/main" id="{65C9E52D-8FC3-4E56-8E55-BFB93E17E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" y="1424"/>
                <a:ext cx="781" cy="564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6972" name="Rectangle 11">
                <a:extLst>
                  <a:ext uri="{FF2B5EF4-FFF2-40B4-BE49-F238E27FC236}">
                    <a16:creationId xmlns:a16="http://schemas.microsoft.com/office/drawing/2014/main" id="{0340D6DC-A38D-486C-B829-43CE16FA4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1440"/>
                <a:ext cx="781" cy="565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6973" name="Rectangle 12">
                <a:extLst>
                  <a:ext uri="{FF2B5EF4-FFF2-40B4-BE49-F238E27FC236}">
                    <a16:creationId xmlns:a16="http://schemas.microsoft.com/office/drawing/2014/main" id="{BD3C3536-A166-4FB6-83B9-C7C443144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" y="1509"/>
                <a:ext cx="773" cy="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04875" rtl="0" eaLnBrk="0" fontAlgn="base" latinLnBrk="0" hangingPunct="0">
                  <a:lnSpc>
                    <a:spcPts val="27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452438" algn="l"/>
                    <a:tab pos="904875" algn="l"/>
                    <a:tab pos="1357313" algn="l"/>
                  </a:tabLst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Control</a:t>
                </a:r>
              </a:p>
            </p:txBody>
          </p:sp>
          <p:sp>
            <p:nvSpPr>
              <p:cNvPr id="296974" name="Rectangle 13">
                <a:extLst>
                  <a:ext uri="{FF2B5EF4-FFF2-40B4-BE49-F238E27FC236}">
                    <a16:creationId xmlns:a16="http://schemas.microsoft.com/office/drawing/2014/main" id="{2274B01F-84DC-4C19-857D-9DB0DB6288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536"/>
                <a:ext cx="773" cy="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04875" rtl="0" eaLnBrk="0" fontAlgn="base" latinLnBrk="0" hangingPunct="0">
                  <a:lnSpc>
                    <a:spcPts val="15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452438" algn="l"/>
                    <a:tab pos="904875" algn="l"/>
                    <a:tab pos="1357313" algn="l"/>
                  </a:tabLst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Datapath</a:t>
                </a:r>
              </a:p>
              <a:p>
                <a:pPr marL="0" marR="0" lvl="0" indent="0" algn="ctr" defTabSz="904875" rtl="0" eaLnBrk="0" fontAlgn="base" latinLnBrk="0" hangingPunct="0">
                  <a:lnSpc>
                    <a:spcPts val="15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452438" algn="l"/>
                    <a:tab pos="904875" algn="l"/>
                    <a:tab pos="1357313" algn="l"/>
                  </a:tabLst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ALU</a:t>
                </a:r>
              </a:p>
              <a:p>
                <a:pPr marL="0" marR="0" lvl="0" indent="0" algn="ctr" defTabSz="904875" rtl="0" eaLnBrk="0" fontAlgn="base" latinLnBrk="0" hangingPunct="0">
                  <a:lnSpc>
                    <a:spcPts val="27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452438" algn="l"/>
                    <a:tab pos="904875" algn="l"/>
                    <a:tab pos="1357313" algn="l"/>
                  </a:tabLst>
                  <a:defRPr/>
                </a:pP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6975" name="Rectangle 18">
                <a:extLst>
                  <a:ext uri="{FF2B5EF4-FFF2-40B4-BE49-F238E27FC236}">
                    <a16:creationId xmlns:a16="http://schemas.microsoft.com/office/drawing/2014/main" id="{DC6BD130-49CC-43EB-B564-BFCBE8A73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160"/>
                <a:ext cx="71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Registers</a:t>
                </a:r>
              </a:p>
            </p:txBody>
          </p:sp>
          <p:sp>
            <p:nvSpPr>
              <p:cNvPr id="296976" name="Rectangle 30">
                <a:extLst>
                  <a:ext uri="{FF2B5EF4-FFF2-40B4-BE49-F238E27FC236}">
                    <a16:creationId xmlns:a16="http://schemas.microsoft.com/office/drawing/2014/main" id="{2AFDD198-4FE2-4B85-A341-330B355D2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1248"/>
                <a:ext cx="2112" cy="1392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6977" name="Rectangle 31">
                <a:extLst>
                  <a:ext uri="{FF2B5EF4-FFF2-40B4-BE49-F238E27FC236}">
                    <a16:creationId xmlns:a16="http://schemas.microsoft.com/office/drawing/2014/main" id="{53A6E762-BD48-426E-836A-BA32E8FFA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96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04875" rtl="0" eaLnBrk="0" fontAlgn="base" latinLnBrk="0" hangingPunct="0">
                  <a:lnSpc>
                    <a:spcPts val="21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452438" algn="l"/>
                    <a:tab pos="904875" algn="l"/>
                    <a:tab pos="1357313" algn="l"/>
                  </a:tabLst>
                  <a:defRPr/>
                </a:pPr>
                <a:r>
                  <a:rPr kumimoji="0" lang="en-US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Processor (CPU)</a:t>
                </a:r>
              </a:p>
            </p:txBody>
          </p:sp>
          <p:sp>
            <p:nvSpPr>
              <p:cNvPr id="296978" name="Text Box 32">
                <a:extLst>
                  <a:ext uri="{FF2B5EF4-FFF2-40B4-BE49-F238E27FC236}">
                    <a16:creationId xmlns:a16="http://schemas.microsoft.com/office/drawing/2014/main" id="{4E11E561-33C5-420D-BAAC-618F076B52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2" y="1440"/>
                <a:ext cx="1200" cy="46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Main Memory (DRAM)</a:t>
                </a:r>
              </a:p>
            </p:txBody>
          </p:sp>
          <p:sp>
            <p:nvSpPr>
              <p:cNvPr id="296979" name="Rectangle 33">
                <a:extLst>
                  <a:ext uri="{FF2B5EF4-FFF2-40B4-BE49-F238E27FC236}">
                    <a16:creationId xmlns:a16="http://schemas.microsoft.com/office/drawing/2014/main" id="{C291712E-61AB-467F-8930-347CD2558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576"/>
                <a:ext cx="2304" cy="3168"/>
              </a:xfrm>
              <a:prstGeom prst="rect">
                <a:avLst/>
              </a:prstGeom>
              <a:noFill/>
              <a:ln w="38100">
                <a:solidFill>
                  <a:schemeClr val="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6980" name="AutoShape 34">
                <a:extLst>
                  <a:ext uri="{FF2B5EF4-FFF2-40B4-BE49-F238E27FC236}">
                    <a16:creationId xmlns:a16="http://schemas.microsoft.com/office/drawing/2014/main" id="{C780FCAD-A0D7-4081-BD1B-64985B415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016"/>
                <a:ext cx="528" cy="210"/>
              </a:xfrm>
              <a:prstGeom prst="leftRightArrow">
                <a:avLst>
                  <a:gd name="adj1" fmla="val 50000"/>
                  <a:gd name="adj2" fmla="val 50286"/>
                </a:avLst>
              </a:prstGeom>
              <a:noFill/>
              <a:ln w="28575">
                <a:solidFill>
                  <a:srgbClr val="FF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6981" name="Rectangle 35">
                <a:extLst>
                  <a:ext uri="{FF2B5EF4-FFF2-40B4-BE49-F238E27FC236}">
                    <a16:creationId xmlns:a16="http://schemas.microsoft.com/office/drawing/2014/main" id="{E0030434-AEBF-4963-A88C-578D2A854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3744"/>
                <a:ext cx="702" cy="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ts val="21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Memory</a:t>
                </a:r>
              </a:p>
            </p:txBody>
          </p:sp>
          <p:sp>
            <p:nvSpPr>
              <p:cNvPr id="296982" name="Line 36">
                <a:extLst>
                  <a:ext uri="{FF2B5EF4-FFF2-40B4-BE49-F238E27FC236}">
                    <a16:creationId xmlns:a16="http://schemas.microsoft.com/office/drawing/2014/main" id="{108EDE84-2F48-4BFD-AB6E-11ED4E7FB6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528"/>
                <a:ext cx="0" cy="3552"/>
              </a:xfrm>
              <a:prstGeom prst="line">
                <a:avLst/>
              </a:prstGeom>
              <a:noFill/>
              <a:ln w="19050">
                <a:solidFill>
                  <a:srgbClr val="FF0066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6983" name="Line 40">
                <a:extLst>
                  <a:ext uri="{FF2B5EF4-FFF2-40B4-BE49-F238E27FC236}">
                    <a16:creationId xmlns:a16="http://schemas.microsoft.com/office/drawing/2014/main" id="{80A9F02A-8E48-46F6-AAE8-249FF5A510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1728"/>
                <a:ext cx="7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5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91" grpId="0" animBg="1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091C2E-CE58-48A5-AFF5-5C048111E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67056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987" name="TextBox 3">
            <a:extLst>
              <a:ext uri="{FF2B5EF4-FFF2-40B4-BE49-F238E27FC236}">
                <a16:creationId xmlns:a16="http://schemas.microsoft.com/office/drawing/2014/main" id="{51203650-F9C2-404F-A6DA-57A7E9AF1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38150"/>
            <a:ext cx="5105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Memory Hierarchy (MH)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55D07-E277-4A1F-9840-7759633E8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475" y="5638800"/>
            <a:ext cx="6934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MH reduces average CPU-Memory transaction time;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need additional hardware, OS (memory management)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F9CDEB-1CD3-4893-A4BF-4A007D37B65F}"/>
              </a:ext>
            </a:extLst>
          </p:cNvPr>
          <p:cNvCxnSpPr>
            <a:cxnSpLocks/>
          </p:cNvCxnSpPr>
          <p:nvPr/>
        </p:nvCxnSpPr>
        <p:spPr bwMode="auto">
          <a:xfrm flipV="1">
            <a:off x="7543800" y="1981200"/>
            <a:ext cx="0" cy="2552700"/>
          </a:xfrm>
          <a:prstGeom prst="straightConnector1">
            <a:avLst/>
          </a:prstGeom>
          <a:noFill/>
          <a:ln w="57150" algn="ctr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0EB1C9-0538-4DD2-8C51-8AFCD5CB1696}"/>
              </a:ext>
            </a:extLst>
          </p:cNvPr>
          <p:cNvCxnSpPr>
            <a:cxnSpLocks/>
          </p:cNvCxnSpPr>
          <p:nvPr/>
        </p:nvCxnSpPr>
        <p:spPr bwMode="auto">
          <a:xfrm>
            <a:off x="8153400" y="2362200"/>
            <a:ext cx="0" cy="2209800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E5A408-0CFC-4725-9A8B-AFEE0AFA5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7238" y="1143000"/>
            <a:ext cx="969962" cy="830263"/>
          </a:xfrm>
          <a:prstGeom prst="rect">
            <a:avLst/>
          </a:prstGeom>
          <a:noFill/>
          <a:ln w="28575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speed, cost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DC34C5-B236-4D5E-9665-217BF898F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4300" y="4578350"/>
            <a:ext cx="1295400" cy="830263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storage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capacity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DDF1763-D43B-4DC0-B5F8-2C4C9DADF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676400"/>
            <a:ext cx="2133600" cy="121920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58B845-8C6E-4AD2-8565-4F48E4058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5088" y="1628775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CPU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5" grpId="0" animBg="1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192213" y="1828800"/>
            <a:ext cx="7239000" cy="4876800"/>
            <a:chOff x="751" y="1152"/>
            <a:chExt cx="4560" cy="3072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751" y="1152"/>
              <a:ext cx="4560" cy="3072"/>
              <a:chOff x="808" y="975"/>
              <a:chExt cx="3619" cy="2360"/>
            </a:xfrm>
          </p:grpSpPr>
          <p:sp>
            <p:nvSpPr>
              <p:cNvPr id="38925" name="Oval 3"/>
              <p:cNvSpPr>
                <a:spLocks noChangeArrowheads="1"/>
              </p:cNvSpPr>
              <p:nvPr/>
            </p:nvSpPr>
            <p:spPr bwMode="auto">
              <a:xfrm>
                <a:off x="808" y="975"/>
                <a:ext cx="3619" cy="2360"/>
              </a:xfrm>
              <a:prstGeom prst="ellipse">
                <a:avLst/>
              </a:prstGeom>
              <a:solidFill>
                <a:srgbClr val="99FF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8926" name="Rectangle 4"/>
              <p:cNvSpPr>
                <a:spLocks noChangeArrowheads="1"/>
              </p:cNvSpPr>
              <p:nvPr/>
            </p:nvSpPr>
            <p:spPr bwMode="auto">
              <a:xfrm rot="-2578519">
                <a:off x="1094" y="1709"/>
                <a:ext cx="92" cy="1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38924" name="Rectangle 13"/>
            <p:cNvSpPr>
              <a:spLocks noChangeArrowheads="1"/>
            </p:cNvSpPr>
            <p:nvPr/>
          </p:nvSpPr>
          <p:spPr bwMode="auto">
            <a:xfrm rot="-1517172">
              <a:off x="993" y="1554"/>
              <a:ext cx="16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CPU, RAM, Control, I/O</a:t>
              </a:r>
            </a:p>
          </p:txBody>
        </p:sp>
      </p:grpSp>
      <p:grpSp>
        <p:nvGrpSpPr>
          <p:cNvPr id="4" name="Group 5"/>
          <p:cNvGrpSpPr>
            <a:grpSpLocks/>
          </p:cNvGrpSpPr>
          <p:nvPr/>
        </p:nvGrpSpPr>
        <p:grpSpPr bwMode="auto">
          <a:xfrm rot="634549">
            <a:off x="2282825" y="2398713"/>
            <a:ext cx="5986463" cy="3703637"/>
            <a:chOff x="1378" y="1170"/>
            <a:chExt cx="2965" cy="1967"/>
          </a:xfrm>
        </p:grpSpPr>
        <p:sp>
          <p:nvSpPr>
            <p:cNvPr id="38921" name="Oval 6"/>
            <p:cNvSpPr>
              <a:spLocks noChangeArrowheads="1"/>
            </p:cNvSpPr>
            <p:nvPr/>
          </p:nvSpPr>
          <p:spPr bwMode="auto">
            <a:xfrm>
              <a:off x="1378" y="1170"/>
              <a:ext cx="2965" cy="1967"/>
            </a:xfrm>
            <a:prstGeom prst="ellipse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8922" name="Rectangle 7"/>
            <p:cNvSpPr>
              <a:spLocks noChangeArrowheads="1"/>
            </p:cNvSpPr>
            <p:nvPr/>
          </p:nvSpPr>
          <p:spPr bwMode="auto">
            <a:xfrm>
              <a:off x="2247" y="1248"/>
              <a:ext cx="1623" cy="3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Flip-flops (memory), Registers,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Logic circuits</a:t>
              </a:r>
            </a:p>
          </p:txBody>
        </p:sp>
      </p:grpSp>
      <p:sp>
        <p:nvSpPr>
          <p:cNvPr id="345096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381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/>
              <a:t>Hardware Hierarchy</a:t>
            </a:r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2667000" y="3195638"/>
            <a:ext cx="3914775" cy="2216150"/>
            <a:chOff x="1872" y="1440"/>
            <a:chExt cx="2210" cy="1456"/>
          </a:xfrm>
        </p:grpSpPr>
        <p:sp>
          <p:nvSpPr>
            <p:cNvPr id="38919" name="Oval 10"/>
            <p:cNvSpPr>
              <a:spLocks noChangeArrowheads="1"/>
            </p:cNvSpPr>
            <p:nvPr/>
          </p:nvSpPr>
          <p:spPr bwMode="auto">
            <a:xfrm>
              <a:off x="1872" y="1440"/>
              <a:ext cx="2180" cy="1456"/>
            </a:xfrm>
            <a:prstGeom prst="ellipse">
              <a:avLst/>
            </a:prstGeom>
            <a:solidFill>
              <a:srgbClr val="FF99FF"/>
            </a:solidFill>
            <a:ln w="12700">
              <a:solidFill>
                <a:srgbClr val="FF99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8920" name="Text Box 11"/>
            <p:cNvSpPr txBox="1">
              <a:spLocks noChangeArrowheads="1"/>
            </p:cNvSpPr>
            <p:nvPr/>
          </p:nvSpPr>
          <p:spPr bwMode="auto">
            <a:xfrm>
              <a:off x="2112" y="1632"/>
              <a:ext cx="1970" cy="2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Logic gates – AND, OR, NAND</a:t>
              </a:r>
            </a:p>
          </p:txBody>
        </p:sp>
      </p:grpSp>
      <p:sp>
        <p:nvSpPr>
          <p:cNvPr id="345100" name="Oval 12"/>
          <p:cNvSpPr>
            <a:spLocks noChangeArrowheads="1"/>
          </p:cNvSpPr>
          <p:nvPr/>
        </p:nvSpPr>
        <p:spPr bwMode="auto">
          <a:xfrm>
            <a:off x="3255963" y="3806825"/>
            <a:ext cx="2763837" cy="1293813"/>
          </a:xfrm>
          <a:prstGeom prst="ellipse">
            <a:avLst/>
          </a:prstGeom>
          <a:solidFill>
            <a:srgbClr val="0066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Transistors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(Semiconductor switches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32EF3-79B5-4BF6-B35C-2A54B98C2800}"/>
              </a:ext>
            </a:extLst>
          </p:cNvPr>
          <p:cNvSpPr txBox="1"/>
          <p:nvPr/>
        </p:nvSpPr>
        <p:spPr>
          <a:xfrm>
            <a:off x="609600" y="1447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bare machine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1E65003-3984-4112-8FBE-2D7A6FD908C2}"/>
              </a:ext>
            </a:extLst>
          </p:cNvPr>
          <p:cNvCxnSpPr>
            <a:cxnSpLocks/>
          </p:cNvCxnSpPr>
          <p:nvPr/>
        </p:nvCxnSpPr>
        <p:spPr bwMode="auto">
          <a:xfrm>
            <a:off x="1036652" y="1909465"/>
            <a:ext cx="1085545" cy="6590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3724D0-8B88-47BB-9AA2-0BCAD8F2A277}"/>
              </a:ext>
            </a:extLst>
          </p:cNvPr>
          <p:cNvSpPr txBox="1"/>
          <p:nvPr/>
        </p:nvSpPr>
        <p:spPr>
          <a:xfrm>
            <a:off x="2894013" y="5411788"/>
            <a:ext cx="3125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Wiring (interconnections), I/O pads, clocks, power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5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100" grpId="0" animBg="1" autoUpdateAnimBg="0"/>
      <p:bldP spid="6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4">
            <a:extLst>
              <a:ext uri="{FF2B5EF4-FFF2-40B4-BE49-F238E27FC236}">
                <a16:creationId xmlns:a16="http://schemas.microsoft.com/office/drawing/2014/main" id="{1F924632-3AC2-4507-AB8F-BCD1C7328C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1 — Computer Abstractions and Technology — </a:t>
            </a:r>
            <a:fld id="{ACD54C0C-D1C6-46E5-BC6D-7EE3F338E0F6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99011" name="Picture 13" descr="f01-04-P374493">
            <a:extLst>
              <a:ext uri="{FF2B5EF4-FFF2-40B4-BE49-F238E27FC236}">
                <a16:creationId xmlns:a16="http://schemas.microsoft.com/office/drawing/2014/main" id="{F29E0AA3-9F3D-450F-879E-C2AAC6B47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60575"/>
            <a:ext cx="3973513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9012" name="Rectangle 2">
            <a:extLst>
              <a:ext uri="{FF2B5EF4-FFF2-40B4-BE49-F238E27FC236}">
                <a16:creationId xmlns:a16="http://schemas.microsoft.com/office/drawing/2014/main" id="{471262A8-CA1B-412B-8F9E-5DA263104B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Components of a Computer</a:t>
            </a:r>
            <a:endParaRPr lang="en-AU" altLang="en-US"/>
          </a:p>
        </p:txBody>
      </p:sp>
      <p:sp>
        <p:nvSpPr>
          <p:cNvPr id="299013" name="Rectangle 7">
            <a:extLst>
              <a:ext uri="{FF2B5EF4-FFF2-40B4-BE49-F238E27FC236}">
                <a16:creationId xmlns:a16="http://schemas.microsoft.com/office/drawing/2014/main" id="{A7ABE6A5-AEE5-477D-9E2E-918932F0D80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356100" y="1125538"/>
            <a:ext cx="4598988" cy="5111750"/>
          </a:xfrm>
        </p:spPr>
        <p:txBody>
          <a:bodyPr/>
          <a:lstStyle/>
          <a:p>
            <a:pPr eaLnBrk="1" hangingPunct="1"/>
            <a:r>
              <a:rPr lang="en-US" altLang="en-US" sz="2800"/>
              <a:t>Same components for</a:t>
            </a:r>
            <a:br>
              <a:rPr lang="en-US" altLang="en-US" sz="2800"/>
            </a:br>
            <a:r>
              <a:rPr lang="en-US" altLang="en-US" sz="2800"/>
              <a:t>all kinds of computer</a:t>
            </a:r>
          </a:p>
          <a:p>
            <a:pPr lvl="1" eaLnBrk="1" hangingPunct="1"/>
            <a:r>
              <a:rPr lang="en-US" altLang="en-US" sz="2400"/>
              <a:t>Desktop, server,</a:t>
            </a:r>
            <a:br>
              <a:rPr lang="en-US" altLang="en-US" sz="2400"/>
            </a:br>
            <a:r>
              <a:rPr lang="en-US" altLang="en-US" sz="2400"/>
              <a:t>embedded</a:t>
            </a:r>
          </a:p>
          <a:p>
            <a:pPr eaLnBrk="1" hangingPunct="1"/>
            <a:r>
              <a:rPr lang="en-US" altLang="en-US" sz="2800"/>
              <a:t>Input/output includes</a:t>
            </a:r>
          </a:p>
          <a:p>
            <a:pPr lvl="1" eaLnBrk="1" hangingPunct="1"/>
            <a:r>
              <a:rPr lang="en-US" altLang="en-US" sz="2400"/>
              <a:t>User-interface devices</a:t>
            </a:r>
          </a:p>
          <a:p>
            <a:pPr lvl="2" eaLnBrk="1" hangingPunct="1"/>
            <a:r>
              <a:rPr lang="en-US" altLang="en-US" sz="2000"/>
              <a:t>Display, keyboard, mouse</a:t>
            </a:r>
          </a:p>
          <a:p>
            <a:pPr lvl="1" eaLnBrk="1" hangingPunct="1"/>
            <a:r>
              <a:rPr lang="en-US" altLang="en-US" sz="2400"/>
              <a:t>Storage devices</a:t>
            </a:r>
          </a:p>
          <a:p>
            <a:pPr lvl="2" eaLnBrk="1" hangingPunct="1"/>
            <a:r>
              <a:rPr lang="en-US" altLang="en-US" sz="2000"/>
              <a:t>Hard disk, CD/DVD, flash</a:t>
            </a:r>
          </a:p>
          <a:p>
            <a:pPr lvl="1" eaLnBrk="1" hangingPunct="1"/>
            <a:r>
              <a:rPr lang="en-US" altLang="en-US" sz="2400"/>
              <a:t>Network adapters</a:t>
            </a:r>
          </a:p>
          <a:p>
            <a:pPr lvl="2" eaLnBrk="1" hangingPunct="1"/>
            <a:r>
              <a:rPr lang="en-US" altLang="en-US" sz="2000"/>
              <a:t>For communicating with other computers</a:t>
            </a:r>
            <a:endParaRPr lang="en-AU" altLang="en-US" sz="2000"/>
          </a:p>
        </p:txBody>
      </p:sp>
      <p:sp>
        <p:nvSpPr>
          <p:cNvPr id="29702" name="Text Box 9">
            <a:extLst>
              <a:ext uri="{FF2B5EF4-FFF2-40B4-BE49-F238E27FC236}">
                <a16:creationId xmlns:a16="http://schemas.microsoft.com/office/drawing/2014/main" id="{AB879157-E480-4904-8A8F-94FBA899129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708106" y="1064419"/>
            <a:ext cx="2505075" cy="369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CEAA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§1.4 Under the Covers</a:t>
            </a:r>
          </a:p>
        </p:txBody>
      </p:sp>
      <p:sp>
        <p:nvSpPr>
          <p:cNvPr id="29703" name="Text Box 11">
            <a:extLst>
              <a:ext uri="{FF2B5EF4-FFF2-40B4-BE49-F238E27FC236}">
                <a16:creationId xmlns:a16="http://schemas.microsoft.com/office/drawing/2014/main" id="{3C77DD80-AAEF-4BED-B00E-420E48DA8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258888"/>
            <a:ext cx="2865437" cy="461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The BIG Picture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4">
            <a:extLst>
              <a:ext uri="{FF2B5EF4-FFF2-40B4-BE49-F238E27FC236}">
                <a16:creationId xmlns:a16="http://schemas.microsoft.com/office/drawing/2014/main" id="{EFCBBC09-1524-4294-A9D1-5BA5CDBA62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1 — Computer Abstractions and Technology — </a:t>
            </a:r>
            <a:fld id="{BAF0E304-6205-4A61-93D6-88592F004775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1059" name="Rectangle 2">
            <a:extLst>
              <a:ext uri="{FF2B5EF4-FFF2-40B4-BE49-F238E27FC236}">
                <a16:creationId xmlns:a16="http://schemas.microsoft.com/office/drawing/2014/main" id="{2F35B53F-AE92-42D7-B00F-A8046751E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Touchscreen</a:t>
            </a:r>
          </a:p>
        </p:txBody>
      </p:sp>
      <p:sp>
        <p:nvSpPr>
          <p:cNvPr id="301060" name="Rectangle 3">
            <a:extLst>
              <a:ext uri="{FF2B5EF4-FFF2-40B4-BE49-F238E27FC236}">
                <a16:creationId xmlns:a16="http://schemas.microsoft.com/office/drawing/2014/main" id="{463EB6E9-9BD6-475F-B5FD-DDFF3C281FF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125538"/>
            <a:ext cx="4057650" cy="5111750"/>
          </a:xfrm>
        </p:spPr>
        <p:txBody>
          <a:bodyPr/>
          <a:lstStyle/>
          <a:p>
            <a:pPr eaLnBrk="1" hangingPunct="1"/>
            <a:r>
              <a:rPr lang="en-US" altLang="en-US" sz="2800"/>
              <a:t>PostPC device</a:t>
            </a:r>
          </a:p>
          <a:p>
            <a:pPr eaLnBrk="1" hangingPunct="1"/>
            <a:r>
              <a:rPr lang="en-US" altLang="en-US" sz="2800"/>
              <a:t>Supersedes keyboard and mouse</a:t>
            </a:r>
          </a:p>
          <a:p>
            <a:pPr eaLnBrk="1" hangingPunct="1"/>
            <a:r>
              <a:rPr lang="en-US" altLang="en-US" sz="2800"/>
              <a:t>Resistive and Capacitive types</a:t>
            </a:r>
          </a:p>
          <a:p>
            <a:pPr lvl="1" eaLnBrk="1" hangingPunct="1"/>
            <a:r>
              <a:rPr lang="en-US" altLang="en-US" sz="2400"/>
              <a:t>Most tablets, smart phones use capacitive</a:t>
            </a:r>
          </a:p>
          <a:p>
            <a:pPr lvl="1" eaLnBrk="1" hangingPunct="1"/>
            <a:r>
              <a:rPr lang="en-GB" altLang="en-US" sz="2400"/>
              <a:t>Capacitive allows multiple touches simultaneously</a:t>
            </a:r>
            <a:endParaRPr lang="en-US" altLang="en-US" sz="2400"/>
          </a:p>
          <a:p>
            <a:pPr lvl="1" eaLnBrk="1" hangingPunct="1"/>
            <a:endParaRPr lang="en-US" altLang="en-US" sz="2400"/>
          </a:p>
        </p:txBody>
      </p:sp>
      <p:pic>
        <p:nvPicPr>
          <p:cNvPr id="301061" name="Picture 14" descr="http://wrtassoc.com/wp-content/uploads/2010/01/iPad-w-hands.jpg">
            <a:extLst>
              <a:ext uri="{FF2B5EF4-FFF2-40B4-BE49-F238E27FC236}">
                <a16:creationId xmlns:a16="http://schemas.microsoft.com/office/drawing/2014/main" id="{BD5C4557-F86C-49A8-9A29-B48946D74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844675"/>
            <a:ext cx="33623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3">
            <a:extLst>
              <a:ext uri="{FF2B5EF4-FFF2-40B4-BE49-F238E27FC236}">
                <a16:creationId xmlns:a16="http://schemas.microsoft.com/office/drawing/2014/main" id="{77F123B8-45AD-4DE7-92CE-C884349420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1 — Computer Abstractions and Technology — </a:t>
            </a:r>
            <a:fld id="{7E04C394-C913-44A2-8D63-525FFEE6F2E5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3107" name="Rectangle 2">
            <a:extLst>
              <a:ext uri="{FF2B5EF4-FFF2-40B4-BE49-F238E27FC236}">
                <a16:creationId xmlns:a16="http://schemas.microsoft.com/office/drawing/2014/main" id="{4C0BA263-193F-4091-992F-39C77C21ED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Through the Looking Glass</a:t>
            </a:r>
          </a:p>
        </p:txBody>
      </p:sp>
      <p:sp>
        <p:nvSpPr>
          <p:cNvPr id="303108" name="Rectangle 3">
            <a:extLst>
              <a:ext uri="{FF2B5EF4-FFF2-40B4-BE49-F238E27FC236}">
                <a16:creationId xmlns:a16="http://schemas.microsoft.com/office/drawing/2014/main" id="{4A804C84-C74C-470E-9A3D-E75C17C6CA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27200"/>
          </a:xfrm>
        </p:spPr>
        <p:txBody>
          <a:bodyPr/>
          <a:lstStyle/>
          <a:p>
            <a:pPr eaLnBrk="1" hangingPunct="1"/>
            <a:r>
              <a:rPr lang="en-US" altLang="en-US"/>
              <a:t>LCD screen: picture elements (pixels)</a:t>
            </a:r>
          </a:p>
          <a:p>
            <a:pPr lvl="1" eaLnBrk="1" hangingPunct="1"/>
            <a:r>
              <a:rPr lang="en-US" altLang="en-US"/>
              <a:t>Mirrors content of frame buffer memory</a:t>
            </a:r>
          </a:p>
        </p:txBody>
      </p:sp>
      <p:pic>
        <p:nvPicPr>
          <p:cNvPr id="303109" name="Picture 6" descr="f01-06-P374493">
            <a:extLst>
              <a:ext uri="{FF2B5EF4-FFF2-40B4-BE49-F238E27FC236}">
                <a16:creationId xmlns:a16="http://schemas.microsoft.com/office/drawing/2014/main" id="{3E4D7DF4-E103-4A5B-946A-D45183743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36838"/>
            <a:ext cx="62484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2">
            <a:extLst>
              <a:ext uri="{FF2B5EF4-FFF2-40B4-BE49-F238E27FC236}">
                <a16:creationId xmlns:a16="http://schemas.microsoft.com/office/drawing/2014/main" id="{3F150688-210C-4016-B7AA-851F2E636A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1 — Computer Abstractions and Technology — </a:t>
            </a:r>
            <a:fld id="{B55073DF-FA8D-4C65-885C-98FB743C0497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5155" name="Rectangle 4">
            <a:extLst>
              <a:ext uri="{FF2B5EF4-FFF2-40B4-BE49-F238E27FC236}">
                <a16:creationId xmlns:a16="http://schemas.microsoft.com/office/drawing/2014/main" id="{ADDD8A35-5282-4AA9-9076-EBEBC928D4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Opening the Box</a:t>
            </a:r>
            <a:endParaRPr lang="en-AU" altLang="en-US"/>
          </a:p>
        </p:txBody>
      </p:sp>
      <p:pic>
        <p:nvPicPr>
          <p:cNvPr id="305156" name="Picture 7">
            <a:extLst>
              <a:ext uri="{FF2B5EF4-FFF2-40B4-BE49-F238E27FC236}">
                <a16:creationId xmlns:a16="http://schemas.microsoft.com/office/drawing/2014/main" id="{6F6FFB36-9AAA-430E-8DA1-25CB2FA49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36650"/>
            <a:ext cx="4173537" cy="35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157" name="Picture 8">
            <a:extLst>
              <a:ext uri="{FF2B5EF4-FFF2-40B4-BE49-F238E27FC236}">
                <a16:creationId xmlns:a16="http://schemas.microsoft.com/office/drawing/2014/main" id="{7F7B79E0-EDD1-4FE1-B842-075B09D25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437063"/>
            <a:ext cx="6480175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Box 1">
            <a:extLst>
              <a:ext uri="{FF2B5EF4-FFF2-40B4-BE49-F238E27FC236}">
                <a16:creationId xmlns:a16="http://schemas.microsoft.com/office/drawing/2014/main" id="{F3F67CFF-0626-4F06-BF9F-46C81AD78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1241425"/>
            <a:ext cx="3959225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Capacitive multitouch LCD screen</a:t>
            </a:r>
          </a:p>
        </p:txBody>
      </p:sp>
      <p:cxnSp>
        <p:nvCxnSpPr>
          <p:cNvPr id="305159" name="Straight Arrow Connector 3">
            <a:extLst>
              <a:ext uri="{FF2B5EF4-FFF2-40B4-BE49-F238E27FC236}">
                <a16:creationId xmlns:a16="http://schemas.microsoft.com/office/drawing/2014/main" id="{8A3EDD3F-2A8E-4BEA-AEB6-87D42C391D8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987675" y="1425575"/>
            <a:ext cx="1944688" cy="3476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6" name="TextBox 11">
            <a:extLst>
              <a:ext uri="{FF2B5EF4-FFF2-40B4-BE49-F238E27FC236}">
                <a16:creationId xmlns:a16="http://schemas.microsoft.com/office/drawing/2014/main" id="{3DE774E8-D5F4-4E43-9ABA-9F3F18B9A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4138" y="1746250"/>
            <a:ext cx="3960812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3.8 V, 25 Watt-hour battery</a:t>
            </a:r>
          </a:p>
        </p:txBody>
      </p:sp>
      <p:cxnSp>
        <p:nvCxnSpPr>
          <p:cNvPr id="305161" name="Straight Arrow Connector 12">
            <a:extLst>
              <a:ext uri="{FF2B5EF4-FFF2-40B4-BE49-F238E27FC236}">
                <a16:creationId xmlns:a16="http://schemas.microsoft.com/office/drawing/2014/main" id="{8996542E-7215-49D9-9200-CBC2AB0EC056}"/>
              </a:ext>
            </a:extLst>
          </p:cNvPr>
          <p:cNvCxnSpPr>
            <a:cxnSpLocks noChangeShapeType="1"/>
            <a:stCxn id="32776" idx="1"/>
          </p:cNvCxnSpPr>
          <p:nvPr/>
        </p:nvCxnSpPr>
        <p:spPr bwMode="auto">
          <a:xfrm flipH="1">
            <a:off x="4500563" y="1931988"/>
            <a:ext cx="663575" cy="5603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8" name="TextBox 15">
            <a:extLst>
              <a:ext uri="{FF2B5EF4-FFF2-40B4-BE49-F238E27FC236}">
                <a16:creationId xmlns:a16="http://schemas.microsoft.com/office/drawing/2014/main" id="{9C4D0F1C-F7B2-4128-9D39-4160A3ED9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713" y="2565400"/>
            <a:ext cx="2125662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Computer board</a:t>
            </a:r>
          </a:p>
        </p:txBody>
      </p:sp>
      <p:cxnSp>
        <p:nvCxnSpPr>
          <p:cNvPr id="305163" name="Straight Arrow Connector 16">
            <a:extLst>
              <a:ext uri="{FF2B5EF4-FFF2-40B4-BE49-F238E27FC236}">
                <a16:creationId xmlns:a16="http://schemas.microsoft.com/office/drawing/2014/main" id="{8110B046-B55A-4559-A771-AC550ACCB55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698750" y="2751138"/>
            <a:ext cx="3313113" cy="11826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164" name="Straight Arrow Connector 19">
            <a:extLst>
              <a:ext uri="{FF2B5EF4-FFF2-40B4-BE49-F238E27FC236}">
                <a16:creationId xmlns:a16="http://schemas.microsoft.com/office/drawing/2014/main" id="{F8B13045-68B9-4EFE-A51D-EAE9884B7073}"/>
              </a:ext>
            </a:extLst>
          </p:cNvPr>
          <p:cNvCxnSpPr>
            <a:cxnSpLocks noChangeShapeType="1"/>
            <a:stCxn id="32778" idx="2"/>
          </p:cNvCxnSpPr>
          <p:nvPr/>
        </p:nvCxnSpPr>
        <p:spPr bwMode="auto">
          <a:xfrm flipH="1">
            <a:off x="6227763" y="2935288"/>
            <a:ext cx="917575" cy="15017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3">
            <a:extLst>
              <a:ext uri="{FF2B5EF4-FFF2-40B4-BE49-F238E27FC236}">
                <a16:creationId xmlns:a16="http://schemas.microsoft.com/office/drawing/2014/main" id="{990FC003-7665-46E9-AED1-D4EBB10938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1 — Computer Abstractions and Technology — </a:t>
            </a:r>
            <a:fld id="{B125B805-614A-45F8-BE74-F139503B33BF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203" name="Rectangle 2">
            <a:extLst>
              <a:ext uri="{FF2B5EF4-FFF2-40B4-BE49-F238E27FC236}">
                <a16:creationId xmlns:a16="http://schemas.microsoft.com/office/drawing/2014/main" id="{07D17B3A-3355-4158-A8D5-136388A8FD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Inside the Processor (CPU)</a:t>
            </a:r>
          </a:p>
        </p:txBody>
      </p:sp>
      <p:sp>
        <p:nvSpPr>
          <p:cNvPr id="307204" name="Rectangle 3">
            <a:extLst>
              <a:ext uri="{FF2B5EF4-FFF2-40B4-BE49-F238E27FC236}">
                <a16:creationId xmlns:a16="http://schemas.microsoft.com/office/drawing/2014/main" id="{D044155D-DC7A-485D-A830-CF402ECE19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Datapath: performs operations on data</a:t>
            </a:r>
          </a:p>
          <a:p>
            <a:pPr eaLnBrk="1" hangingPunct="1"/>
            <a:r>
              <a:rPr lang="en-US" altLang="en-US"/>
              <a:t>Control: sequences datapath, memory, ...</a:t>
            </a:r>
          </a:p>
          <a:p>
            <a:pPr eaLnBrk="1" hangingPunct="1"/>
            <a:r>
              <a:rPr lang="en-US" altLang="en-US"/>
              <a:t>Cache memory</a:t>
            </a:r>
          </a:p>
          <a:p>
            <a:pPr lvl="1" eaLnBrk="1" hangingPunct="1"/>
            <a:r>
              <a:rPr lang="en-US" altLang="en-US"/>
              <a:t>Small fast SRAM memory for immediate access to data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>
            <a:extLst>
              <a:ext uri="{FF2B5EF4-FFF2-40B4-BE49-F238E27FC236}">
                <a16:creationId xmlns:a16="http://schemas.microsoft.com/office/drawing/2014/main" id="{DEC5F849-8C4B-4222-859D-A01D880F8A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1 — Computer Abstractions and Technology — </a:t>
            </a:r>
            <a:fld id="{A68630D8-07A3-423D-9C37-00EE4A9D5A0B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9251" name="Rectangle 2">
            <a:extLst>
              <a:ext uri="{FF2B5EF4-FFF2-40B4-BE49-F238E27FC236}">
                <a16:creationId xmlns:a16="http://schemas.microsoft.com/office/drawing/2014/main" id="{AA0B0000-87C6-407D-B3BD-7D6F2EF7C7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Inside the Processor</a:t>
            </a:r>
            <a:endParaRPr lang="en-AU" altLang="en-US"/>
          </a:p>
        </p:txBody>
      </p:sp>
      <p:sp>
        <p:nvSpPr>
          <p:cNvPr id="309252" name="Rectangle 19">
            <a:extLst>
              <a:ext uri="{FF2B5EF4-FFF2-40B4-BE49-F238E27FC236}">
                <a16:creationId xmlns:a16="http://schemas.microsoft.com/office/drawing/2014/main" id="{930D5D62-59D1-401B-ACC9-D7BEC6A56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</p:spPr>
        <p:txBody>
          <a:bodyPr/>
          <a:lstStyle/>
          <a:p>
            <a:pPr eaLnBrk="1" hangingPunct="1"/>
            <a:r>
              <a:rPr lang="en-US" altLang="en-US"/>
              <a:t>Apple A5</a:t>
            </a:r>
          </a:p>
        </p:txBody>
      </p:sp>
      <p:pic>
        <p:nvPicPr>
          <p:cNvPr id="309253" name="Picture 6">
            <a:extLst>
              <a:ext uri="{FF2B5EF4-FFF2-40B4-BE49-F238E27FC236}">
                <a16:creationId xmlns:a16="http://schemas.microsoft.com/office/drawing/2014/main" id="{2A8B6963-9204-4BFA-A68E-C72036B6E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773238"/>
            <a:ext cx="3833812" cy="461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4">
            <a:extLst>
              <a:ext uri="{FF2B5EF4-FFF2-40B4-BE49-F238E27FC236}">
                <a16:creationId xmlns:a16="http://schemas.microsoft.com/office/drawing/2014/main" id="{BF7F75CF-10EB-4674-BF73-71FD7ED9E3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1 — Computer Abstractions and Technology — </a:t>
            </a:r>
            <a:fld id="{3DB319C0-B952-4DE7-AA58-B5D154AFC823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11299" name="Picture 11" descr="flash-cards">
            <a:extLst>
              <a:ext uri="{FF2B5EF4-FFF2-40B4-BE49-F238E27FC236}">
                <a16:creationId xmlns:a16="http://schemas.microsoft.com/office/drawing/2014/main" id="{CB1E5326-71A1-4350-84EC-20C3E17ED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1196975"/>
            <a:ext cx="26955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300" name="Rectangle 2">
            <a:extLst>
              <a:ext uri="{FF2B5EF4-FFF2-40B4-BE49-F238E27FC236}">
                <a16:creationId xmlns:a16="http://schemas.microsoft.com/office/drawing/2014/main" id="{F9A2479F-3CE3-4E1A-81C0-FF0E3CA57A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Safe Place for Data</a:t>
            </a:r>
          </a:p>
        </p:txBody>
      </p:sp>
      <p:sp>
        <p:nvSpPr>
          <p:cNvPr id="311301" name="Rectangle 3">
            <a:extLst>
              <a:ext uri="{FF2B5EF4-FFF2-40B4-BE49-F238E27FC236}">
                <a16:creationId xmlns:a16="http://schemas.microsoft.com/office/drawing/2014/main" id="{C5557809-78E7-45C6-87A6-228A83547B7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Volatile main memory</a:t>
            </a:r>
          </a:p>
          <a:p>
            <a:pPr lvl="1" eaLnBrk="1" hangingPunct="1"/>
            <a:r>
              <a:rPr lang="en-US" altLang="en-US" sz="2000"/>
              <a:t>Loses instructions and data when power off</a:t>
            </a:r>
          </a:p>
          <a:p>
            <a:pPr eaLnBrk="1" hangingPunct="1"/>
            <a:r>
              <a:rPr lang="en-US" altLang="en-US" sz="2400"/>
              <a:t>Non-volatile secondary memory</a:t>
            </a:r>
          </a:p>
          <a:p>
            <a:pPr lvl="1" eaLnBrk="1" hangingPunct="1"/>
            <a:r>
              <a:rPr lang="en-US" altLang="en-US" sz="2000"/>
              <a:t>Magnetic disk</a:t>
            </a:r>
          </a:p>
          <a:p>
            <a:pPr lvl="1" eaLnBrk="1" hangingPunct="1"/>
            <a:r>
              <a:rPr lang="en-US" altLang="en-US" sz="2000"/>
              <a:t>Flash memory, SSD</a:t>
            </a:r>
          </a:p>
          <a:p>
            <a:pPr lvl="1" eaLnBrk="1" hangingPunct="1"/>
            <a:r>
              <a:rPr lang="en-US" altLang="en-US" sz="2000"/>
              <a:t>Optical disk (CDROM, DVD)</a:t>
            </a:r>
          </a:p>
        </p:txBody>
      </p:sp>
      <p:pic>
        <p:nvPicPr>
          <p:cNvPr id="311302" name="Picture 9" descr="hard-disk-drive">
            <a:extLst>
              <a:ext uri="{FF2B5EF4-FFF2-40B4-BE49-F238E27FC236}">
                <a16:creationId xmlns:a16="http://schemas.microsoft.com/office/drawing/2014/main" id="{ABAC8FF9-C50B-4B9B-A140-AAE619AEC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716338"/>
            <a:ext cx="4537075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1303" name="Picture 10" descr="flash-memory-exploded">
            <a:extLst>
              <a:ext uri="{FF2B5EF4-FFF2-40B4-BE49-F238E27FC236}">
                <a16:creationId xmlns:a16="http://schemas.microsoft.com/office/drawing/2014/main" id="{E3F98895-0C71-441C-A49F-FD50EBCD1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3141663"/>
            <a:ext cx="1828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1304" name="Picture 12" descr="dvd-drive">
            <a:extLst>
              <a:ext uri="{FF2B5EF4-FFF2-40B4-BE49-F238E27FC236}">
                <a16:creationId xmlns:a16="http://schemas.microsoft.com/office/drawing/2014/main" id="{A336C2E7-1C44-463C-BED3-60E2CD7F6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797425"/>
            <a:ext cx="2454275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>
            <a:extLst>
              <a:ext uri="{FF2B5EF4-FFF2-40B4-BE49-F238E27FC236}">
                <a16:creationId xmlns:a16="http://schemas.microsoft.com/office/drawing/2014/main" id="{EF045027-7BFB-4FDA-99C2-163B6D411A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1 — Computer Abstractions and Technology — </a:t>
            </a:r>
            <a:fld id="{82B3B7D8-43B6-49C3-8A03-7AF2A2155431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3347" name="Rectangle 2">
            <a:extLst>
              <a:ext uri="{FF2B5EF4-FFF2-40B4-BE49-F238E27FC236}">
                <a16:creationId xmlns:a16="http://schemas.microsoft.com/office/drawing/2014/main" id="{1C4607B8-E20A-4422-A402-55D20A28A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Networks</a:t>
            </a:r>
          </a:p>
        </p:txBody>
      </p:sp>
      <p:sp>
        <p:nvSpPr>
          <p:cNvPr id="313348" name="Rectangle 3">
            <a:extLst>
              <a:ext uri="{FF2B5EF4-FFF2-40B4-BE49-F238E27FC236}">
                <a16:creationId xmlns:a16="http://schemas.microsoft.com/office/drawing/2014/main" id="{C7926F8B-92ED-4AD8-ABAA-9A5456F7D3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879725"/>
          </a:xfrm>
        </p:spPr>
        <p:txBody>
          <a:bodyPr/>
          <a:lstStyle/>
          <a:p>
            <a:pPr eaLnBrk="1" hangingPunct="1"/>
            <a:r>
              <a:rPr lang="en-US" altLang="en-US"/>
              <a:t>Communication, resource sharing, nonlocal access</a:t>
            </a:r>
          </a:p>
          <a:p>
            <a:pPr eaLnBrk="1" hangingPunct="1"/>
            <a:r>
              <a:rPr lang="en-US" altLang="en-US"/>
              <a:t>Local area network (LAN): Ethernet</a:t>
            </a:r>
          </a:p>
          <a:p>
            <a:pPr eaLnBrk="1" hangingPunct="1"/>
            <a:r>
              <a:rPr lang="en-US" altLang="en-US"/>
              <a:t>Wide area network (WAN): the Internet</a:t>
            </a:r>
          </a:p>
          <a:p>
            <a:pPr eaLnBrk="1" hangingPunct="1"/>
            <a:r>
              <a:rPr lang="en-US" altLang="en-US"/>
              <a:t>Wireless network: WiFi, Bluetooth</a:t>
            </a:r>
          </a:p>
        </p:txBody>
      </p:sp>
      <p:pic>
        <p:nvPicPr>
          <p:cNvPr id="313349" name="Picture 6" descr="ethernet-cables">
            <a:extLst>
              <a:ext uri="{FF2B5EF4-FFF2-40B4-BE49-F238E27FC236}">
                <a16:creationId xmlns:a16="http://schemas.microsoft.com/office/drawing/2014/main" id="{38368DA3-A32D-4A6C-AE7E-63111B51E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4365625"/>
            <a:ext cx="2289175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3350" name="Picture 8" descr="wireless-router">
            <a:extLst>
              <a:ext uri="{FF2B5EF4-FFF2-40B4-BE49-F238E27FC236}">
                <a16:creationId xmlns:a16="http://schemas.microsoft.com/office/drawing/2014/main" id="{8DAF82CC-A825-48CA-80DF-FBB174CB9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860800"/>
            <a:ext cx="2524125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3">
            <a:extLst>
              <a:ext uri="{FF2B5EF4-FFF2-40B4-BE49-F238E27FC236}">
                <a16:creationId xmlns:a16="http://schemas.microsoft.com/office/drawing/2014/main" id="{75A311F0-D5A7-4083-BBFC-A76D481A7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1 — Computer Abstractions and Technology — </a:t>
            </a:r>
            <a:fld id="{DB69C5C7-8CF3-4710-BAFC-17FC1A0DAD61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5395" name="Rectangle 2">
            <a:extLst>
              <a:ext uri="{FF2B5EF4-FFF2-40B4-BE49-F238E27FC236}">
                <a16:creationId xmlns:a16="http://schemas.microsoft.com/office/drawing/2014/main" id="{27E2E69B-B192-4567-9546-CD98F67548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Technology Trends</a:t>
            </a:r>
          </a:p>
        </p:txBody>
      </p:sp>
      <p:sp>
        <p:nvSpPr>
          <p:cNvPr id="315396" name="Rectangle 3">
            <a:extLst>
              <a:ext uri="{FF2B5EF4-FFF2-40B4-BE49-F238E27FC236}">
                <a16:creationId xmlns:a16="http://schemas.microsoft.com/office/drawing/2014/main" id="{A41A10EB-1624-4A3B-BB8A-3331DE1E62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3311525" cy="2735262"/>
          </a:xfrm>
        </p:spPr>
        <p:txBody>
          <a:bodyPr/>
          <a:lstStyle/>
          <a:p>
            <a:pPr eaLnBrk="1" hangingPunct="1"/>
            <a:r>
              <a:rPr lang="en-AU" altLang="en-US" sz="2400"/>
              <a:t>Electronics technology continues to evolve</a:t>
            </a:r>
          </a:p>
          <a:p>
            <a:pPr lvl="1" eaLnBrk="1" hangingPunct="1"/>
            <a:r>
              <a:rPr lang="en-AU" altLang="en-US" sz="2000"/>
              <a:t>Increased capacity and performance</a:t>
            </a:r>
          </a:p>
          <a:p>
            <a:pPr lvl="1" eaLnBrk="1" hangingPunct="1"/>
            <a:r>
              <a:rPr lang="en-AU" altLang="en-US" sz="2000"/>
              <a:t>Reduced cost</a:t>
            </a:r>
          </a:p>
        </p:txBody>
      </p:sp>
      <p:sp>
        <p:nvSpPr>
          <p:cNvPr id="38952" name="Text Box 89">
            <a:extLst>
              <a:ext uri="{FF2B5EF4-FFF2-40B4-BE49-F238E27FC236}">
                <a16:creationId xmlns:a16="http://schemas.microsoft.com/office/drawing/2014/main" id="{10949B3C-4A57-4316-8FAD-6E22A05BC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259138"/>
            <a:ext cx="1417638" cy="314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DRAM capacity</a:t>
            </a:r>
          </a:p>
        </p:txBody>
      </p:sp>
      <p:pic>
        <p:nvPicPr>
          <p:cNvPr id="315398" name="Picture 43">
            <a:extLst>
              <a:ext uri="{FF2B5EF4-FFF2-40B4-BE49-F238E27FC236}">
                <a16:creationId xmlns:a16="http://schemas.microsoft.com/office/drawing/2014/main" id="{AE00727C-0C76-4D8A-B8A8-A3E2E53FD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268413"/>
            <a:ext cx="4708525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54" name="Text Box 9">
            <a:extLst>
              <a:ext uri="{FF2B5EF4-FFF2-40B4-BE49-F238E27FC236}">
                <a16:creationId xmlns:a16="http://schemas.microsoft.com/office/drawing/2014/main" id="{0EB76202-B144-481F-A7C0-F47408CFD07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049169" y="2729706"/>
            <a:ext cx="5822950" cy="369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CEAA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§1.5 Technologies for Building Processors and Memory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>
            <a:extLst>
              <a:ext uri="{FF2B5EF4-FFF2-40B4-BE49-F238E27FC236}">
                <a16:creationId xmlns:a16="http://schemas.microsoft.com/office/drawing/2014/main" id="{DDE740B1-DC0C-4628-AD31-68B7AAA85A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71525"/>
          </a:xfrm>
        </p:spPr>
        <p:txBody>
          <a:bodyPr/>
          <a:lstStyle/>
          <a:p>
            <a:pPr eaLnBrk="1" hangingPunct="1"/>
            <a:r>
              <a:rPr lang="en-US" altLang="en-US" sz="4400">
                <a:ea typeface="ＭＳ Ｐゴシック" panose="020B0600070205080204" pitchFamily="34" charset="-128"/>
              </a:rPr>
              <a:t>Instruction Set Architecture (ISA)</a:t>
            </a:r>
          </a:p>
        </p:txBody>
      </p:sp>
      <p:sp>
        <p:nvSpPr>
          <p:cNvPr id="338947" name="Rectangle 3">
            <a:extLst>
              <a:ext uri="{FF2B5EF4-FFF2-40B4-BE49-F238E27FC236}">
                <a16:creationId xmlns:a16="http://schemas.microsoft.com/office/drawing/2014/main" id="{5D1CB5E4-DB6F-4925-8550-915F234B2F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" y="1143000"/>
            <a:ext cx="8896350" cy="5233988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The set of machine-level instructions in a particular CPU implementation is called </a:t>
            </a:r>
            <a:r>
              <a:rPr lang="en-US" altLang="en-US" i="1">
                <a:solidFill>
                  <a:srgbClr val="C00000"/>
                </a:solidFill>
                <a:ea typeface="ＭＳ Ｐゴシック" panose="020B0600070205080204" pitchFamily="34" charset="-128"/>
              </a:rPr>
              <a:t>Instruction Set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Goals of Instruction Set: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Software must be able to compute anything in a reasonable number of steps using the instructions in the instruction set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Different CPUs implement different sets of instructions 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>
              <a:solidFill>
                <a:schemeClr val="tx2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7813"/>
            <a:ext cx="9144000" cy="788987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rgbClr val="000000"/>
                </a:solidFill>
                <a:effectLst/>
              </a:rPr>
              <a:t>How a program is executed by a computer</a:t>
            </a:r>
          </a:p>
        </p:txBody>
      </p:sp>
      <p:sp>
        <p:nvSpPr>
          <p:cNvPr id="13318" name="Text Box 3"/>
          <p:cNvSpPr txBox="1">
            <a:spLocks noChangeArrowheads="1"/>
          </p:cNvSpPr>
          <p:nvPr/>
        </p:nvSpPr>
        <p:spPr bwMode="auto">
          <a:xfrm>
            <a:off x="152400" y="2362200"/>
            <a:ext cx="2727029" cy="280076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Application software,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 program in C: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swap 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v[ ],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k)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{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temp;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temp = v[k];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v[k] = v[k+1];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v[k+1] = temp;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13319" name="Text Box 6"/>
          <p:cNvSpPr txBox="1">
            <a:spLocks noChangeArrowheads="1"/>
          </p:cNvSpPr>
          <p:nvPr/>
        </p:nvSpPr>
        <p:spPr bwMode="auto">
          <a:xfrm>
            <a:off x="6781800" y="1905000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321" name="AutoShape 8"/>
          <p:cNvSpPr>
            <a:spLocks noChangeArrowheads="1"/>
          </p:cNvSpPr>
          <p:nvPr/>
        </p:nvSpPr>
        <p:spPr bwMode="auto">
          <a:xfrm>
            <a:off x="1295400" y="1447800"/>
            <a:ext cx="2133600" cy="762000"/>
          </a:xfrm>
          <a:prstGeom prst="rightArrow">
            <a:avLst>
              <a:gd name="adj1" fmla="val 50000"/>
              <a:gd name="adj2" fmla="val 54167"/>
            </a:avLst>
          </a:prstGeom>
          <a:solidFill>
            <a:srgbClr val="FB684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Compiler</a:t>
            </a:r>
          </a:p>
        </p:txBody>
      </p:sp>
      <p:sp>
        <p:nvSpPr>
          <p:cNvPr id="13322" name="AutoShape 11"/>
          <p:cNvSpPr>
            <a:spLocks noChangeArrowheads="1"/>
          </p:cNvSpPr>
          <p:nvPr/>
        </p:nvSpPr>
        <p:spPr bwMode="auto">
          <a:xfrm>
            <a:off x="5410200" y="1447800"/>
            <a:ext cx="1981200" cy="685800"/>
          </a:xfrm>
          <a:prstGeom prst="rightArrow">
            <a:avLst>
              <a:gd name="adj1" fmla="val 50000"/>
              <a:gd name="adj2" fmla="val 54167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Assembler</a:t>
            </a:r>
          </a:p>
        </p:txBody>
      </p:sp>
      <p:sp>
        <p:nvSpPr>
          <p:cNvPr id="13329" name="Text Box 22"/>
          <p:cNvSpPr txBox="1">
            <a:spLocks noChangeArrowheads="1"/>
          </p:cNvSpPr>
          <p:nvPr/>
        </p:nvSpPr>
        <p:spPr bwMode="auto">
          <a:xfrm>
            <a:off x="3276600" y="5257800"/>
            <a:ext cx="2178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See pages 122-123</a:t>
            </a:r>
          </a:p>
        </p:txBody>
      </p:sp>
      <p:sp>
        <p:nvSpPr>
          <p:cNvPr id="13330" name="Text Box 5"/>
          <p:cNvSpPr txBox="1">
            <a:spLocks noChangeArrowheads="1"/>
          </p:cNvSpPr>
          <p:nvPr/>
        </p:nvSpPr>
        <p:spPr bwMode="auto">
          <a:xfrm>
            <a:off x="2743200" y="2524304"/>
            <a:ext cx="4038599" cy="3724096"/>
          </a:xfrm>
          <a:prstGeom prst="rect">
            <a:avLst/>
          </a:prstGeom>
          <a:solidFill>
            <a:srgbClr val="FB684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Compiler translates it to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assembly language program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 the target machine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swap;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muli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$2,	$5, 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add	$2,	$4, $2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lw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$15,	 0 ($2)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lw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$16,	 4 ($2)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sw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$16,	 0 ($2)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sw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$15,	 4 ($2)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$31</a:t>
            </a:r>
          </a:p>
        </p:txBody>
      </p:sp>
      <p:sp>
        <p:nvSpPr>
          <p:cNvPr id="13320" name="Text Box 7"/>
          <p:cNvSpPr txBox="1">
            <a:spLocks noChangeArrowheads="1"/>
          </p:cNvSpPr>
          <p:nvPr/>
        </p:nvSpPr>
        <p:spPr bwMode="auto">
          <a:xfrm>
            <a:off x="6096000" y="2209800"/>
            <a:ext cx="2892425" cy="18774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binary machine code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00000000101000010000000000011000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00000000000110000001100000100001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10001100011000100000000000000000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10001100111100100000000000000100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10101100111100100000000000000000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10101100011000100000000000000100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00000011111000000000000000001000</a:t>
            </a:r>
          </a:p>
        </p:txBody>
      </p:sp>
      <p:sp>
        <p:nvSpPr>
          <p:cNvPr id="20" name="Down Arrow 19"/>
          <p:cNvSpPr/>
          <p:nvPr/>
        </p:nvSpPr>
        <p:spPr>
          <a:xfrm>
            <a:off x="7543800" y="4038600"/>
            <a:ext cx="381000" cy="838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934200" y="4876800"/>
            <a:ext cx="16002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86600" y="51054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Hardware 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620000" y="5943600"/>
            <a:ext cx="3810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91400" y="639633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output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1" grpId="0" animBg="1"/>
      <p:bldP spid="13322" grpId="0" animBg="1"/>
      <p:bldP spid="13330" grpId="0" animBg="1"/>
      <p:bldP spid="13320" grpId="0" animBg="1"/>
      <p:bldP spid="20" grpId="0" animBg="1"/>
      <p:bldP spid="21" grpId="0" animBg="1"/>
      <p:bldP spid="23" grpId="0" animBg="1"/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Title 4">
            <a:extLst>
              <a:ext uri="{FF2B5EF4-FFF2-40B4-BE49-F238E27FC236}">
                <a16:creationId xmlns:a16="http://schemas.microsoft.com/office/drawing/2014/main" id="{EC60071B-A0C3-4C0C-A50A-10D86CB70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830262"/>
          </a:xfrm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chemeClr val="tx1"/>
                </a:solidFill>
              </a:rPr>
              <a:t>Features of Instruction Set Architecture (ISA)</a:t>
            </a:r>
            <a:endParaRPr lang="en-IN" altLang="en-US" sz="32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E38542-599D-414F-811F-046754101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95400"/>
            <a:ext cx="822960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Instruction format: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length (how many bits – fixed or variable?), format, fields, opcodes, register specifications, how many operands/memory addresses specified?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Size of the logical address space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? 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Addressability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(byte/word level)?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Number of instructions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? – determines #bits in op-code.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Instruction types?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– arithmetic (integer/floating point), logical, data transfer, branch, procedure calls, bit-shifting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Addressing modes: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immediate, direct, register, displacement, scaled, indirect; addressing granularity (word-level, byte-level?)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Others: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Orthogonality, Completeness, Alignment (Big-Endian/Little-Endian)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4A58FD-D712-4E46-BDC6-C34A6047DE6C}"/>
              </a:ext>
            </a:extLst>
          </p:cNvPr>
          <p:cNvSpPr txBox="1"/>
          <p:nvPr/>
        </p:nvSpPr>
        <p:spPr>
          <a:xfrm>
            <a:off x="687388" y="5791200"/>
            <a:ext cx="7924800" cy="8302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ISA governs both hardware implementation (downward) and compiler design (upward)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>
            <a:extLst>
              <a:ext uri="{FF2B5EF4-FFF2-40B4-BE49-F238E27FC236}">
                <a16:creationId xmlns:a16="http://schemas.microsoft.com/office/drawing/2014/main" id="{817D9245-93D8-4BE7-9116-DD920A350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71525"/>
          </a:xfrm>
        </p:spPr>
        <p:txBody>
          <a:bodyPr/>
          <a:lstStyle/>
          <a:p>
            <a:pPr eaLnBrk="1" hangingPunct="1"/>
            <a:r>
              <a:rPr lang="en-US" altLang="en-US" sz="3600" b="0">
                <a:ea typeface="ＭＳ Ｐゴシック" panose="020B0600070205080204" pitchFamily="34" charset="-128"/>
              </a:rPr>
              <a:t>Example: MIPS ISA</a:t>
            </a:r>
          </a:p>
        </p:txBody>
      </p:sp>
      <p:sp>
        <p:nvSpPr>
          <p:cNvPr id="343043" name="Rectangle 3">
            <a:extLst>
              <a:ext uri="{FF2B5EF4-FFF2-40B4-BE49-F238E27FC236}">
                <a16:creationId xmlns:a16="http://schemas.microsoft.com/office/drawing/2014/main" id="{A3741A77-E609-4D2E-A24D-B471D04E4E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7650" y="990600"/>
            <a:ext cx="8896350" cy="40386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The length of every instruction = 32 bits</a:t>
            </a:r>
          </a:p>
          <a:p>
            <a:pPr eaLnBrk="1" hangingPunct="1"/>
            <a:r>
              <a:rPr lang="en-US" altLang="en-US" sz="28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Memory is byte-addressable, word-organized, each word comprising 4 bytes = 32 bits</a:t>
            </a:r>
          </a:p>
          <a:p>
            <a:pPr eaLnBrk="1" hangingPunct="1"/>
            <a:r>
              <a:rPr lang="en-US" altLang="en-US" sz="28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Width of the address bus: 32 bits; size of the logical address space = 2^32 bytes =2^30 words  </a:t>
            </a:r>
          </a:p>
          <a:p>
            <a:pPr eaLnBrk="1" hangingPunct="1"/>
            <a:r>
              <a:rPr lang="en-US" altLang="en-US" sz="28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32 on-chip general purpose registers, each 32-bit wide; register-ID needs 5 bits each</a:t>
            </a:r>
          </a:p>
          <a:p>
            <a:pPr eaLnBrk="1" hangingPunct="1"/>
            <a:r>
              <a:rPr lang="en-US" altLang="en-US" sz="28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Integers, FP-numbers: 32 bits</a:t>
            </a:r>
          </a:p>
          <a:p>
            <a:pPr eaLnBrk="1" hangingPunct="1"/>
            <a:r>
              <a:rPr lang="en-US" altLang="en-US" sz="28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Op-code in each instruction: 6 bits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1565A-9860-4579-BF78-F10230A5952F}"/>
              </a:ext>
            </a:extLst>
          </p:cNvPr>
          <p:cNvSpPr txBox="1"/>
          <p:nvPr/>
        </p:nvSpPr>
        <p:spPr>
          <a:xfrm>
            <a:off x="410705" y="5405735"/>
            <a:ext cx="8562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-------------------------------------------------------------------------------------------------------------</a:t>
            </a:r>
          </a:p>
          <a:p>
            <a:r>
              <a:rPr lang="en-IN" dirty="0"/>
              <a:t>MIPS: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Microprocessor without Interlocked Pipeline Stages (RISC Computer, 1986)</a:t>
            </a:r>
          </a:p>
          <a:p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MIPS: </a:t>
            </a:r>
            <a:r>
              <a:rPr lang="en-I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Million Instructions Per Second</a:t>
            </a:r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 (Performance)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Title 4">
            <a:extLst>
              <a:ext uri="{FF2B5EF4-FFF2-40B4-BE49-F238E27FC236}">
                <a16:creationId xmlns:a16="http://schemas.microsoft.com/office/drawing/2014/main" id="{DE8D7CDF-441D-410B-8DFB-F68142A9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Example: MIPS Instruction </a:t>
            </a:r>
            <a:endParaRPr lang="en-IN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711DF-012E-495C-9B7F-F2C69E616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" y="1600200"/>
            <a:ext cx="7924800" cy="497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Collection of Assembly-level or Machine-level (M/L) instructions, which are executable by the hardware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An example of MIPS M/L instruction: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Total length of the instruction – 32 bits; </a:t>
            </a: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opcode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: 6 bits;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$t0, $s1 -&gt; 32-bit CPU </a:t>
            </a: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registers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(ID: 5-bit each, as there are a total of 32 such registers); </a:t>
            </a: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immediate value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is provided as a 16-bit 2’s complement integer;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Add 5 to the content of $s1 and save the result in $t0</a:t>
            </a:r>
            <a:endParaRPr kumimoji="0" lang="en-US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" name="Group 38">
            <a:extLst>
              <a:ext uri="{FF2B5EF4-FFF2-40B4-BE49-F238E27FC236}">
                <a16:creationId xmlns:a16="http://schemas.microsoft.com/office/drawing/2014/main" id="{F116C6C6-5A4D-447A-A66F-30B5DD4D7730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3097213"/>
            <a:ext cx="6913563" cy="774700"/>
            <a:chOff x="703" y="981"/>
            <a:chExt cx="4355" cy="488"/>
          </a:xfrm>
        </p:grpSpPr>
        <p:sp>
          <p:nvSpPr>
            <p:cNvPr id="345098" name="Text Box 39">
              <a:extLst>
                <a:ext uri="{FF2B5EF4-FFF2-40B4-BE49-F238E27FC236}">
                  <a16:creationId xmlns:a16="http://schemas.microsoft.com/office/drawing/2014/main" id="{92AFBAEE-D48C-41AF-8F63-2F6CAE4078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op</a:t>
              </a:r>
              <a:endParaRPr kumimoji="0" lang="en-AU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5099" name="Text Box 40">
              <a:extLst>
                <a:ext uri="{FF2B5EF4-FFF2-40B4-BE49-F238E27FC236}">
                  <a16:creationId xmlns:a16="http://schemas.microsoft.com/office/drawing/2014/main" id="{CBA004CD-0819-4223-9194-24905E415C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s1</a:t>
              </a:r>
              <a:endParaRPr kumimoji="0" lang="en-AU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5100" name="Text Box 41">
              <a:extLst>
                <a:ext uri="{FF2B5EF4-FFF2-40B4-BE49-F238E27FC236}">
                  <a16:creationId xmlns:a16="http://schemas.microsoft.com/office/drawing/2014/main" id="{54D2F4D4-501C-43D6-8B8E-3E0A764BE1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t0</a:t>
              </a:r>
              <a:endParaRPr kumimoji="0" lang="en-AU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5101" name="Text Box 44">
              <a:extLst>
                <a:ext uri="{FF2B5EF4-FFF2-40B4-BE49-F238E27FC236}">
                  <a16:creationId xmlns:a16="http://schemas.microsoft.com/office/drawing/2014/main" id="{43C403C1-6402-4921-9A38-254D36EFCB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8" y="981"/>
              <a:ext cx="217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Immediate</a:t>
              </a:r>
              <a:endParaRPr kumimoji="0" lang="en-AU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5102" name="Text Box 45">
              <a:extLst>
                <a:ext uri="{FF2B5EF4-FFF2-40B4-BE49-F238E27FC236}">
                  <a16:creationId xmlns:a16="http://schemas.microsoft.com/office/drawing/2014/main" id="{441D49C4-8D99-4CB6-981E-BAC46A4D04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0" y="1256"/>
              <a:ext cx="45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6 bits</a:t>
              </a:r>
              <a:endParaRPr kumimoji="0" lang="en-AU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5103" name="Text Box 47">
              <a:extLst>
                <a:ext uri="{FF2B5EF4-FFF2-40B4-BE49-F238E27FC236}">
                  <a16:creationId xmlns:a16="http://schemas.microsoft.com/office/drawing/2014/main" id="{C8285A07-7D53-4C9D-9F54-7C2050809D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1" y="1256"/>
              <a:ext cx="45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5 bits</a:t>
              </a:r>
              <a:endParaRPr kumimoji="0" lang="en-AU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5104" name="Text Box 48">
              <a:extLst>
                <a:ext uri="{FF2B5EF4-FFF2-40B4-BE49-F238E27FC236}">
                  <a16:creationId xmlns:a16="http://schemas.microsoft.com/office/drawing/2014/main" id="{2F905DA6-62EA-4EA1-A5F6-45786B8BF8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2" y="1256"/>
              <a:ext cx="45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5 bits</a:t>
              </a:r>
              <a:endParaRPr kumimoji="0" lang="en-AU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5105" name="Text Box 49">
              <a:extLst>
                <a:ext uri="{FF2B5EF4-FFF2-40B4-BE49-F238E27FC236}">
                  <a16:creationId xmlns:a16="http://schemas.microsoft.com/office/drawing/2014/main" id="{7BDB9F16-DF77-4CEE-B185-665B1264D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0" y="1256"/>
              <a:ext cx="52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16 bits</a:t>
              </a:r>
              <a:endParaRPr kumimoji="0" lang="en-AU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EBA9E1C-E685-4503-9277-04BCAA3C2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411413"/>
            <a:ext cx="2903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Lucida Console" panose="020B06090405040202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addi $t0, $s1, 5</a:t>
            </a:r>
          </a:p>
        </p:txBody>
      </p:sp>
      <p:sp>
        <p:nvSpPr>
          <p:cNvPr id="42" name="Text Box 29">
            <a:extLst>
              <a:ext uri="{FF2B5EF4-FFF2-40B4-BE49-F238E27FC236}">
                <a16:creationId xmlns:a16="http://schemas.microsoft.com/office/drawing/2014/main" id="{B9470665-C0F6-49B9-AEA3-098BB19B8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011613"/>
            <a:ext cx="1296988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001000</a:t>
            </a:r>
            <a:endParaRPr kumimoji="0" lang="en-AU" altLang="en-US" sz="20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" name="Text Box 30">
            <a:extLst>
              <a:ext uri="{FF2B5EF4-FFF2-40B4-BE49-F238E27FC236}">
                <a16:creationId xmlns:a16="http://schemas.microsoft.com/office/drawing/2014/main" id="{DE0265D6-E72C-4435-8CAD-BBF93DB9C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7588" y="4011613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10001</a:t>
            </a:r>
            <a:endParaRPr kumimoji="0" lang="en-AU" altLang="en-US" sz="20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" name="Text Box 31">
            <a:extLst>
              <a:ext uri="{FF2B5EF4-FFF2-40B4-BE49-F238E27FC236}">
                <a16:creationId xmlns:a16="http://schemas.microsoft.com/office/drawing/2014/main" id="{EF96E4DB-B63E-4F57-9583-1E5A3A9B8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7088" y="4011613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01000</a:t>
            </a:r>
            <a:endParaRPr kumimoji="0" lang="en-AU" altLang="en-US" sz="20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5" name="Text Box 34">
            <a:extLst>
              <a:ext uri="{FF2B5EF4-FFF2-40B4-BE49-F238E27FC236}">
                <a16:creationId xmlns:a16="http://schemas.microsoft.com/office/drawing/2014/main" id="{F479CFC5-218C-4555-906B-6F99062DA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9763" y="4011613"/>
            <a:ext cx="34544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0000000000000101</a:t>
            </a:r>
            <a:endParaRPr kumimoji="0" lang="en-AU" altLang="en-US" sz="20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A2AD5188-2A04-44B5-890F-C74CAE05B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MIPS Load Instruction</a:t>
            </a:r>
          </a:p>
        </p:txBody>
      </p:sp>
      <p:grpSp>
        <p:nvGrpSpPr>
          <p:cNvPr id="104452" name="Group 4">
            <a:extLst>
              <a:ext uri="{FF2B5EF4-FFF2-40B4-BE49-F238E27FC236}">
                <a16:creationId xmlns:a16="http://schemas.microsoft.com/office/drawing/2014/main" id="{4289FA3C-38C8-41DB-9CDC-4A29E90D1A5E}"/>
              </a:ext>
            </a:extLst>
          </p:cNvPr>
          <p:cNvGrpSpPr>
            <a:grpSpLocks/>
          </p:cNvGrpSpPr>
          <p:nvPr/>
        </p:nvGrpSpPr>
        <p:grpSpPr bwMode="auto">
          <a:xfrm>
            <a:off x="1114614" y="2172293"/>
            <a:ext cx="5949950" cy="942975"/>
            <a:chOff x="995" y="890"/>
            <a:chExt cx="3748" cy="594"/>
          </a:xfrm>
        </p:grpSpPr>
        <p:sp>
          <p:nvSpPr>
            <p:cNvPr id="104461" name="Rectangle 5">
              <a:extLst>
                <a:ext uri="{FF2B5EF4-FFF2-40B4-BE49-F238E27FC236}">
                  <a16:creationId xmlns:a16="http://schemas.microsoft.com/office/drawing/2014/main" id="{94867E37-7AD2-4BDB-A837-28B67C9B2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" y="1090"/>
              <a:ext cx="3599" cy="17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pSp>
          <p:nvGrpSpPr>
            <p:cNvPr id="104462" name="Group 6">
              <a:extLst>
                <a:ext uri="{FF2B5EF4-FFF2-40B4-BE49-F238E27FC236}">
                  <a16:creationId xmlns:a16="http://schemas.microsoft.com/office/drawing/2014/main" id="{ACBA15E3-3C9C-4CB5-8608-8F24486785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1082"/>
              <a:ext cx="624" cy="210"/>
              <a:chOff x="1056" y="1082"/>
              <a:chExt cx="624" cy="210"/>
            </a:xfrm>
          </p:grpSpPr>
          <p:sp>
            <p:nvSpPr>
              <p:cNvPr id="104480" name="Rectangle 7">
                <a:extLst>
                  <a:ext uri="{FF2B5EF4-FFF2-40B4-BE49-F238E27FC236}">
                    <a16:creationId xmlns:a16="http://schemas.microsoft.com/office/drawing/2014/main" id="{FF70BC86-1CFF-424B-96D4-1B89EAEEF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1086"/>
                <a:ext cx="624" cy="1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4481" name="Rectangle 8">
                <a:extLst>
                  <a:ext uri="{FF2B5EF4-FFF2-40B4-BE49-F238E27FC236}">
                    <a16:creationId xmlns:a16="http://schemas.microsoft.com/office/drawing/2014/main" id="{B6521BD0-9CCD-4D42-9E29-C8CD43824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1082"/>
                <a:ext cx="249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op</a:t>
                </a:r>
              </a:p>
            </p:txBody>
          </p:sp>
        </p:grpSp>
        <p:grpSp>
          <p:nvGrpSpPr>
            <p:cNvPr id="104463" name="Group 9">
              <a:extLst>
                <a:ext uri="{FF2B5EF4-FFF2-40B4-BE49-F238E27FC236}">
                  <a16:creationId xmlns:a16="http://schemas.microsoft.com/office/drawing/2014/main" id="{9402175A-1719-433D-A4A5-B0562E54C5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8" y="1082"/>
              <a:ext cx="580" cy="212"/>
              <a:chOff x="1688" y="1082"/>
              <a:chExt cx="580" cy="212"/>
            </a:xfrm>
          </p:grpSpPr>
          <p:sp>
            <p:nvSpPr>
              <p:cNvPr id="104478" name="Rectangle 10">
                <a:extLst>
                  <a:ext uri="{FF2B5EF4-FFF2-40B4-BE49-F238E27FC236}">
                    <a16:creationId xmlns:a16="http://schemas.microsoft.com/office/drawing/2014/main" id="{447F68CF-F54D-4F23-A7F1-B6ED2FD587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1086"/>
                <a:ext cx="580" cy="1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4479" name="Rectangle 11">
                <a:extLst>
                  <a:ext uri="{FF2B5EF4-FFF2-40B4-BE49-F238E27FC236}">
                    <a16:creationId xmlns:a16="http://schemas.microsoft.com/office/drawing/2014/main" id="{FBB71937-A124-4E76-9B2B-401C7B587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3" y="1082"/>
                <a:ext cx="223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rs</a:t>
                </a:r>
                <a:endParaRPr kumimoji="0" lang="en-US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4464" name="Group 12">
              <a:extLst>
                <a:ext uri="{FF2B5EF4-FFF2-40B4-BE49-F238E27FC236}">
                  <a16:creationId xmlns:a16="http://schemas.microsoft.com/office/drawing/2014/main" id="{BFD1CD92-61B0-4638-99CE-DA244BB16C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6" y="1082"/>
              <a:ext cx="579" cy="212"/>
              <a:chOff x="2276" y="1082"/>
              <a:chExt cx="579" cy="212"/>
            </a:xfrm>
          </p:grpSpPr>
          <p:sp>
            <p:nvSpPr>
              <p:cNvPr id="104476" name="Rectangle 13">
                <a:extLst>
                  <a:ext uri="{FF2B5EF4-FFF2-40B4-BE49-F238E27FC236}">
                    <a16:creationId xmlns:a16="http://schemas.microsoft.com/office/drawing/2014/main" id="{2BA045E9-4DCA-489C-B825-F0417179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6" y="1086"/>
                <a:ext cx="579" cy="1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4477" name="Rectangle 14">
                <a:extLst>
                  <a:ext uri="{FF2B5EF4-FFF2-40B4-BE49-F238E27FC236}">
                    <a16:creationId xmlns:a16="http://schemas.microsoft.com/office/drawing/2014/main" id="{A3EE702C-EA3B-4B51-A8B2-7ECB8D73F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0" y="1082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rt</a:t>
                </a:r>
              </a:p>
            </p:txBody>
          </p:sp>
        </p:grpSp>
        <p:sp>
          <p:nvSpPr>
            <p:cNvPr id="104465" name="Rectangle 15">
              <a:extLst>
                <a:ext uri="{FF2B5EF4-FFF2-40B4-BE49-F238E27FC236}">
                  <a16:creationId xmlns:a16="http://schemas.microsoft.com/office/drawing/2014/main" id="{336088EB-042F-42B0-9183-28D53F91A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" y="1086"/>
              <a:ext cx="1800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4466" name="Rectangle 16">
              <a:extLst>
                <a:ext uri="{FF2B5EF4-FFF2-40B4-BE49-F238E27FC236}">
                  <a16:creationId xmlns:a16="http://schemas.microsoft.com/office/drawing/2014/main" id="{C570F91F-3039-4083-A4FA-A16B72F28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4" y="1082"/>
              <a:ext cx="69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immediate</a:t>
              </a:r>
            </a:p>
          </p:txBody>
        </p:sp>
        <p:sp>
          <p:nvSpPr>
            <p:cNvPr id="104467" name="Rectangle 17">
              <a:extLst>
                <a:ext uri="{FF2B5EF4-FFF2-40B4-BE49-F238E27FC236}">
                  <a16:creationId xmlns:a16="http://schemas.microsoft.com/office/drawing/2014/main" id="{CBC1B682-0024-4B84-8907-CEC968B83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" y="890"/>
              <a:ext cx="178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04468" name="Rectangle 18">
              <a:extLst>
                <a:ext uri="{FF2B5EF4-FFF2-40B4-BE49-F238E27FC236}">
                  <a16:creationId xmlns:a16="http://schemas.microsoft.com/office/drawing/2014/main" id="{ADB7D718-55E7-4191-991A-0BA275C3A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" y="890"/>
              <a:ext cx="242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4469" name="Rectangle 19">
              <a:extLst>
                <a:ext uri="{FF2B5EF4-FFF2-40B4-BE49-F238E27FC236}">
                  <a16:creationId xmlns:a16="http://schemas.microsoft.com/office/drawing/2014/main" id="{677992E5-CAF0-476F-AF6C-8393A56DB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9" y="890"/>
              <a:ext cx="242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21</a:t>
              </a:r>
            </a:p>
          </p:txBody>
        </p:sp>
        <p:sp>
          <p:nvSpPr>
            <p:cNvPr id="104470" name="Rectangle 20">
              <a:extLst>
                <a:ext uri="{FF2B5EF4-FFF2-40B4-BE49-F238E27FC236}">
                  <a16:creationId xmlns:a16="http://schemas.microsoft.com/office/drawing/2014/main" id="{5D1617CE-9763-4F28-8456-BD3A0BF64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1" y="890"/>
              <a:ext cx="242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26</a:t>
              </a:r>
            </a:p>
          </p:txBody>
        </p:sp>
        <p:sp>
          <p:nvSpPr>
            <p:cNvPr id="104471" name="Rectangle 21">
              <a:extLst>
                <a:ext uri="{FF2B5EF4-FFF2-40B4-BE49-F238E27FC236}">
                  <a16:creationId xmlns:a16="http://schemas.microsoft.com/office/drawing/2014/main" id="{852D28ED-927D-482F-8225-0B2DBF3A9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" y="890"/>
              <a:ext cx="242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31</a:t>
              </a:r>
            </a:p>
          </p:txBody>
        </p:sp>
        <p:sp>
          <p:nvSpPr>
            <p:cNvPr id="104472" name="Rectangle 22">
              <a:extLst>
                <a:ext uri="{FF2B5EF4-FFF2-40B4-BE49-F238E27FC236}">
                  <a16:creationId xmlns:a16="http://schemas.microsoft.com/office/drawing/2014/main" id="{9C2020EE-D49A-4F98-A161-160D37BA6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" y="1274"/>
              <a:ext cx="396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6 bits</a:t>
              </a:r>
            </a:p>
          </p:txBody>
        </p:sp>
        <p:sp>
          <p:nvSpPr>
            <p:cNvPr id="104473" name="Rectangle 23">
              <a:extLst>
                <a:ext uri="{FF2B5EF4-FFF2-40B4-BE49-F238E27FC236}">
                  <a16:creationId xmlns:a16="http://schemas.microsoft.com/office/drawing/2014/main" id="{A3F962F1-91ED-4587-8226-64C14B69A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5" y="1274"/>
              <a:ext cx="46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16 bits</a:t>
              </a:r>
            </a:p>
          </p:txBody>
        </p:sp>
        <p:sp>
          <p:nvSpPr>
            <p:cNvPr id="104474" name="Rectangle 24">
              <a:extLst>
                <a:ext uri="{FF2B5EF4-FFF2-40B4-BE49-F238E27FC236}">
                  <a16:creationId xmlns:a16="http://schemas.microsoft.com/office/drawing/2014/main" id="{CE526DA9-7551-4ADF-8F87-095EC35AE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5" y="1274"/>
              <a:ext cx="396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5 bits</a:t>
              </a:r>
            </a:p>
          </p:txBody>
        </p:sp>
        <p:sp>
          <p:nvSpPr>
            <p:cNvPr id="104475" name="Rectangle 25">
              <a:extLst>
                <a:ext uri="{FF2B5EF4-FFF2-40B4-BE49-F238E27FC236}">
                  <a16:creationId xmlns:a16="http://schemas.microsoft.com/office/drawing/2014/main" id="{9C1AE951-4289-42BF-ACEE-C85479BA3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8" y="1274"/>
              <a:ext cx="396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5 bits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6C39BE-3CDD-4741-B890-15543F35FA23}"/>
              </a:ext>
            </a:extLst>
          </p:cNvPr>
          <p:cNvSpPr txBox="1"/>
          <p:nvPr/>
        </p:nvSpPr>
        <p:spPr>
          <a:xfrm>
            <a:off x="1015139" y="1301859"/>
            <a:ext cx="59745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2400" i="1" dirty="0" err="1"/>
              <a:t>lw</a:t>
            </a:r>
            <a:r>
              <a:rPr lang="en-IN" sz="2400" dirty="0"/>
              <a:t>  $t1   - 40($t2)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46295CAC-06CD-423A-89A1-E6BF79DDDC9A}"/>
              </a:ext>
            </a:extLst>
          </p:cNvPr>
          <p:cNvCxnSpPr>
            <a:endCxn id="104477" idx="0"/>
          </p:cNvCxnSpPr>
          <p:nvPr/>
        </p:nvCxnSpPr>
        <p:spPr bwMode="auto">
          <a:xfrm>
            <a:off x="1821051" y="1681567"/>
            <a:ext cx="1758951" cy="795526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11A3E80C-AFC1-43BF-961E-FFE66BCAA87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2397617" y="1805090"/>
            <a:ext cx="790763" cy="57864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EE9F7816-44FC-4760-BD76-43B8C55D8940}"/>
              </a:ext>
            </a:extLst>
          </p:cNvPr>
          <p:cNvCxnSpPr>
            <a:cxnSpLocks/>
          </p:cNvCxnSpPr>
          <p:nvPr/>
        </p:nvCxnSpPr>
        <p:spPr bwMode="auto">
          <a:xfrm>
            <a:off x="3671470" y="997059"/>
            <a:ext cx="1892530" cy="144510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BE8187D-D166-426F-A7E0-2BDEB2B37519}"/>
              </a:ext>
            </a:extLst>
          </p:cNvPr>
          <p:cNvSpPr/>
          <p:nvPr/>
        </p:nvSpPr>
        <p:spPr bwMode="auto">
          <a:xfrm>
            <a:off x="2681207" y="951331"/>
            <a:ext cx="1066601" cy="420270"/>
          </a:xfrm>
          <a:custGeom>
            <a:avLst/>
            <a:gdLst>
              <a:gd name="connsiteX0" fmla="*/ 0 w 1066601"/>
              <a:gd name="connsiteY0" fmla="*/ 420270 h 420270"/>
              <a:gd name="connsiteX1" fmla="*/ 984142 w 1066601"/>
              <a:gd name="connsiteY1" fmla="*/ 25064 h 420270"/>
              <a:gd name="connsiteX2" fmla="*/ 1015139 w 1066601"/>
              <a:gd name="connsiteY2" fmla="*/ 40562 h 420270"/>
              <a:gd name="connsiteX3" fmla="*/ 1022888 w 1066601"/>
              <a:gd name="connsiteY3" fmla="*/ 40562 h 42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6601" h="420270">
                <a:moveTo>
                  <a:pt x="0" y="420270"/>
                </a:moveTo>
                <a:lnTo>
                  <a:pt x="984142" y="25064"/>
                </a:lnTo>
                <a:cubicBezTo>
                  <a:pt x="1153332" y="-38221"/>
                  <a:pt x="1008681" y="37979"/>
                  <a:pt x="1015139" y="40562"/>
                </a:cubicBezTo>
                <a:cubicBezTo>
                  <a:pt x="1021597" y="43145"/>
                  <a:pt x="1022242" y="41853"/>
                  <a:pt x="1022888" y="40562"/>
                </a:cubicBezTo>
              </a:path>
            </a:pathLst>
          </a:custGeom>
          <a:noFill/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2621061F-3FCE-47C0-8A3B-B8B09844B532}"/>
              </a:ext>
            </a:extLst>
          </p:cNvPr>
          <p:cNvCxnSpPr>
            <a:cxnSpLocks/>
            <a:endCxn id="104481" idx="0"/>
          </p:cNvCxnSpPr>
          <p:nvPr/>
        </p:nvCxnSpPr>
        <p:spPr bwMode="auto">
          <a:xfrm rot="16200000" flipH="1">
            <a:off x="1112978" y="1892050"/>
            <a:ext cx="702564" cy="46752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16">
            <a:extLst>
              <a:ext uri="{FF2B5EF4-FFF2-40B4-BE49-F238E27FC236}">
                <a16:creationId xmlns:a16="http://schemas.microsoft.com/office/drawing/2014/main" id="{EEC72B2F-248F-4F0E-9D49-741C28C33500}"/>
              </a:ext>
            </a:extLst>
          </p:cNvPr>
          <p:cNvGrpSpPr>
            <a:grpSpLocks/>
          </p:cNvGrpSpPr>
          <p:nvPr/>
        </p:nvGrpSpPr>
        <p:grpSpPr bwMode="auto">
          <a:xfrm>
            <a:off x="1049447" y="3399891"/>
            <a:ext cx="2895600" cy="2438400"/>
            <a:chOff x="533400" y="3581400"/>
            <a:chExt cx="2895600" cy="2438400"/>
          </a:xfrm>
        </p:grpSpPr>
        <p:grpSp>
          <p:nvGrpSpPr>
            <p:cNvPr id="46" name="Group 4">
              <a:extLst>
                <a:ext uri="{FF2B5EF4-FFF2-40B4-BE49-F238E27FC236}">
                  <a16:creationId xmlns:a16="http://schemas.microsoft.com/office/drawing/2014/main" id="{B74C32DC-4A5A-4389-A605-6708E81C58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312" y="3778250"/>
              <a:ext cx="2579688" cy="2241550"/>
              <a:chOff x="734" y="1640"/>
              <a:chExt cx="1625" cy="1412"/>
            </a:xfrm>
          </p:grpSpPr>
          <p:sp>
            <p:nvSpPr>
              <p:cNvPr id="52" name="Line 5">
                <a:extLst>
                  <a:ext uri="{FF2B5EF4-FFF2-40B4-BE49-F238E27FC236}">
                    <a16:creationId xmlns:a16="http://schemas.microsoft.com/office/drawing/2014/main" id="{93D8D854-C9BD-429D-AF25-E88DD1E730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1" y="1640"/>
                <a:ext cx="0" cy="141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6">
                <a:extLst>
                  <a:ext uri="{FF2B5EF4-FFF2-40B4-BE49-F238E27FC236}">
                    <a16:creationId xmlns:a16="http://schemas.microsoft.com/office/drawing/2014/main" id="{09375D77-3128-4B5E-9F75-7B101F488C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" y="2069"/>
                <a:ext cx="962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04875" rtl="0" eaLnBrk="0" fontAlgn="base" latinLnBrk="0" hangingPunct="0">
                  <a:lnSpc>
                    <a:spcPts val="27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452438" algn="l"/>
                    <a:tab pos="904875" algn="l"/>
                    <a:tab pos="1357313" algn="l"/>
                  </a:tabLst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Processor</a:t>
                </a:r>
              </a:p>
            </p:txBody>
          </p:sp>
          <p:sp>
            <p:nvSpPr>
              <p:cNvPr id="54" name="Rectangle 7">
                <a:extLst>
                  <a:ext uri="{FF2B5EF4-FFF2-40B4-BE49-F238E27FC236}">
                    <a16:creationId xmlns:a16="http://schemas.microsoft.com/office/drawing/2014/main" id="{E27AD915-9E37-47A8-BF0A-5BF0833A11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7" y="1781"/>
                <a:ext cx="639" cy="99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5" name="Rectangle 8">
                <a:extLst>
                  <a:ext uri="{FF2B5EF4-FFF2-40B4-BE49-F238E27FC236}">
                    <a16:creationId xmlns:a16="http://schemas.microsoft.com/office/drawing/2014/main" id="{56AD879B-4D5B-4845-B0BB-7CDA10585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069"/>
                <a:ext cx="773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04875" rtl="0" eaLnBrk="0" fontAlgn="base" latinLnBrk="0" hangingPunct="0">
                  <a:lnSpc>
                    <a:spcPts val="27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452438" algn="l"/>
                    <a:tab pos="904875" algn="l"/>
                    <a:tab pos="1357313" algn="l"/>
                  </a:tabLst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sp>
          <p:nvSpPr>
            <p:cNvPr id="47" name="Rectangle 12">
              <a:extLst>
                <a:ext uri="{FF2B5EF4-FFF2-40B4-BE49-F238E27FC236}">
                  <a16:creationId xmlns:a16="http://schemas.microsoft.com/office/drawing/2014/main" id="{789852F5-80F3-4875-8133-06ADEEFF7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3886200"/>
              <a:ext cx="1447800" cy="1600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" name="Line 13">
              <a:extLst>
                <a:ext uri="{FF2B5EF4-FFF2-40B4-BE49-F238E27FC236}">
                  <a16:creationId xmlns:a16="http://schemas.microsoft.com/office/drawing/2014/main" id="{C562D035-58EF-48C3-88BA-D2521AE27C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600" y="3581400"/>
              <a:ext cx="0" cy="24384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" name="AutoShape 14">
              <a:extLst>
                <a:ext uri="{FF2B5EF4-FFF2-40B4-BE49-F238E27FC236}">
                  <a16:creationId xmlns:a16="http://schemas.microsoft.com/office/drawing/2014/main" id="{ACAF1CC6-FD77-4FA4-B581-7133CF69E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4876800"/>
              <a:ext cx="1214438" cy="485775"/>
            </a:xfrm>
            <a:prstGeom prst="leftRightArrow">
              <a:avLst>
                <a:gd name="adj1" fmla="val 50000"/>
                <a:gd name="adj2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" name="Text Box 15">
              <a:extLst>
                <a:ext uri="{FF2B5EF4-FFF2-40B4-BE49-F238E27FC236}">
                  <a16:creationId xmlns:a16="http://schemas.microsoft.com/office/drawing/2014/main" id="{A0666E69-3C43-427D-B1ED-A66A41DD5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038600"/>
              <a:ext cx="15240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Registers</a:t>
              </a:r>
            </a:p>
          </p:txBody>
        </p:sp>
        <p:sp>
          <p:nvSpPr>
            <p:cNvPr id="51" name="Rectangle 16">
              <a:extLst>
                <a:ext uri="{FF2B5EF4-FFF2-40B4-BE49-F238E27FC236}">
                  <a16:creationId xmlns:a16="http://schemas.microsoft.com/office/drawing/2014/main" id="{1076C47C-E038-494A-8A52-A54DF1E3B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4114800"/>
              <a:ext cx="1219200" cy="3048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621AA49-7354-410C-8BDA-1FC70989D087}"/>
              </a:ext>
            </a:extLst>
          </p:cNvPr>
          <p:cNvSpPr txBox="1"/>
          <p:nvPr/>
        </p:nvSpPr>
        <p:spPr>
          <a:xfrm>
            <a:off x="1125647" y="4771491"/>
            <a:ext cx="838200" cy="36988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PC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D466D7-C6C5-40C3-96A8-C2FC877BFD94}"/>
              </a:ext>
            </a:extLst>
          </p:cNvPr>
          <p:cNvSpPr txBox="1"/>
          <p:nvPr/>
        </p:nvSpPr>
        <p:spPr>
          <a:xfrm>
            <a:off x="4105303" y="3869769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000000"/>
                </a:solidFill>
              </a:rPr>
              <a:t>Meaning of </a:t>
            </a:r>
            <a:r>
              <a:rPr lang="en-US" altLang="en-US" sz="2000" i="1" dirty="0" err="1">
                <a:solidFill>
                  <a:srgbClr val="000000"/>
                </a:solidFill>
              </a:rPr>
              <a:t>lw</a:t>
            </a:r>
            <a:r>
              <a:rPr lang="en-US" altLang="en-US" sz="2000" dirty="0">
                <a:solidFill>
                  <a:srgbClr val="000000"/>
                </a:solidFill>
              </a:rPr>
              <a:t> $rt  </a:t>
            </a:r>
            <a:r>
              <a:rPr lang="en-US" altLang="en-US" sz="2000" dirty="0" err="1">
                <a:solidFill>
                  <a:srgbClr val="000000"/>
                </a:solidFill>
              </a:rPr>
              <a:t>imm</a:t>
            </a:r>
            <a:r>
              <a:rPr lang="en-US" altLang="en-US" sz="2000" dirty="0">
                <a:solidFill>
                  <a:srgbClr val="000000"/>
                </a:solidFill>
              </a:rPr>
              <a:t>($</a:t>
            </a:r>
            <a:r>
              <a:rPr lang="en-US" altLang="en-US" sz="2000" dirty="0" err="1">
                <a:solidFill>
                  <a:srgbClr val="000000"/>
                </a:solidFill>
              </a:rPr>
              <a:t>rs</a:t>
            </a:r>
            <a:r>
              <a:rPr lang="en-US" altLang="en-US" sz="2000" dirty="0">
                <a:solidFill>
                  <a:srgbClr val="000000"/>
                </a:solidFill>
              </a:rPr>
              <a:t>):</a:t>
            </a:r>
          </a:p>
          <a:p>
            <a:endParaRPr lang="en-US" altLang="en-US" sz="2000" dirty="0">
              <a:solidFill>
                <a:srgbClr val="000000"/>
              </a:solidFill>
            </a:endParaRPr>
          </a:p>
          <a:p>
            <a:r>
              <a:rPr lang="en-US" altLang="en-US" sz="2000" dirty="0">
                <a:solidFill>
                  <a:srgbClr val="000000"/>
                </a:solidFill>
              </a:rPr>
              <a:t>R[rt] 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 </a:t>
            </a:r>
            <a:r>
              <a:rPr lang="en-US" altLang="en-US" sz="2000" dirty="0">
                <a:solidFill>
                  <a:srgbClr val="000000"/>
                </a:solidFill>
              </a:rPr>
              <a:t>Mem{R[</a:t>
            </a:r>
            <a:r>
              <a:rPr lang="en-US" altLang="en-US" sz="2000" dirty="0" err="1">
                <a:solidFill>
                  <a:srgbClr val="000000"/>
                </a:solidFill>
              </a:rPr>
              <a:t>rs</a:t>
            </a:r>
            <a:r>
              <a:rPr lang="en-US" altLang="en-US" sz="2000" dirty="0">
                <a:solidFill>
                  <a:srgbClr val="000000"/>
                </a:solidFill>
              </a:rPr>
              <a:t>] + </a:t>
            </a:r>
            <a:r>
              <a:rPr lang="en-US" altLang="en-US" sz="2000" dirty="0" err="1">
                <a:solidFill>
                  <a:srgbClr val="000000"/>
                </a:solidFill>
              </a:rPr>
              <a:t>Sign_Ext</a:t>
            </a:r>
            <a:r>
              <a:rPr lang="en-US" altLang="en-US" sz="2000" dirty="0">
                <a:solidFill>
                  <a:srgbClr val="000000"/>
                </a:solidFill>
              </a:rPr>
              <a:t>(imm16)}</a:t>
            </a:r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25232-93C2-47E3-8FD8-9A37B7E42ED9}"/>
              </a:ext>
            </a:extLst>
          </p:cNvPr>
          <p:cNvSpPr txBox="1"/>
          <p:nvPr/>
        </p:nvSpPr>
        <p:spPr>
          <a:xfrm>
            <a:off x="116237" y="5815033"/>
            <a:ext cx="8768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MIPS is based on </a:t>
            </a:r>
            <a:r>
              <a:rPr lang="en-IN" i="1" dirty="0"/>
              <a:t>load-store architecture</a:t>
            </a:r>
            <a:r>
              <a:rPr lang="en-IN" dirty="0"/>
              <a:t>: instructions are broadly classified as two types -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memory access (load and store between external memory and registers) and ALU operations (occurring only among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internal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registers)</a:t>
            </a:r>
            <a:r>
              <a:rPr lang="en-IN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1D3ADB-6CDE-4B81-BD1C-F7B1C02A312B}"/>
              </a:ext>
            </a:extLst>
          </p:cNvPr>
          <p:cNvSpPr txBox="1"/>
          <p:nvPr/>
        </p:nvSpPr>
        <p:spPr>
          <a:xfrm>
            <a:off x="5515042" y="618319"/>
            <a:ext cx="2543754" cy="12003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16-bit 2’s complement number representing the immediate (offset) value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56B54C5-F2A2-4545-9FC2-44F170EE4E5E}"/>
              </a:ext>
            </a:extLst>
          </p:cNvPr>
          <p:cNvCxnSpPr/>
          <p:nvPr/>
        </p:nvCxnSpPr>
        <p:spPr bwMode="auto">
          <a:xfrm rot="5400000">
            <a:off x="5696108" y="1686635"/>
            <a:ext cx="857926" cy="611312"/>
          </a:xfrm>
          <a:prstGeom prst="curved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6" grpId="0" animBg="1"/>
      <p:bldP spid="58" grpId="0"/>
      <p:bldP spid="11" grpId="0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Footer Placeholder 3">
            <a:extLst>
              <a:ext uri="{FF2B5EF4-FFF2-40B4-BE49-F238E27FC236}">
                <a16:creationId xmlns:a16="http://schemas.microsoft.com/office/drawing/2014/main" id="{CFAF3E8F-515F-4CE4-A5F9-834302D121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2 — Instructions: Language of the Computer — </a:t>
            </a:r>
            <a:fld id="{34E8E29C-A1A6-4A59-A262-FA4EBAACD501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7139" name="Rectangle 4">
            <a:extLst>
              <a:ext uri="{FF2B5EF4-FFF2-40B4-BE49-F238E27FC236}">
                <a16:creationId xmlns:a16="http://schemas.microsoft.com/office/drawing/2014/main" id="{E57C37AB-E462-4DA1-8706-8DDD90350F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Immediate Operands</a:t>
            </a:r>
            <a:endParaRPr lang="en-AU" altLang="en-US"/>
          </a:p>
        </p:txBody>
      </p:sp>
      <p:sp>
        <p:nvSpPr>
          <p:cNvPr id="347140" name="Rectangle 5">
            <a:extLst>
              <a:ext uri="{FF2B5EF4-FFF2-40B4-BE49-F238E27FC236}">
                <a16:creationId xmlns:a16="http://schemas.microsoft.com/office/drawing/2014/main" id="{2503697D-D016-447E-8E74-F134046E5D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Constant data specified in an instruction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latin typeface="Lucida Console" panose="020B0609040504020204" pitchFamily="49" charset="0"/>
              </a:rPr>
              <a:t>	addi $s3, $s3, 4</a:t>
            </a:r>
          </a:p>
          <a:p>
            <a:pPr eaLnBrk="1" hangingPunct="1"/>
            <a:r>
              <a:rPr lang="en-US" altLang="en-US"/>
              <a:t>No subtract immediate instruction</a:t>
            </a:r>
          </a:p>
          <a:p>
            <a:pPr lvl="1" eaLnBrk="1" hangingPunct="1"/>
            <a:r>
              <a:rPr lang="en-US" altLang="en-US"/>
              <a:t>Just use a negative constant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>
                <a:latin typeface="Lucida Console" panose="020B0609040504020204" pitchFamily="49" charset="0"/>
              </a:rPr>
              <a:t>	addi $s2, $s1, -1</a:t>
            </a:r>
          </a:p>
          <a:p>
            <a:pPr eaLnBrk="1" hangingPunct="1"/>
            <a:r>
              <a:rPr lang="en-US" altLang="en-US" i="1"/>
              <a:t>Design Principle 3:</a:t>
            </a:r>
            <a:r>
              <a:rPr lang="en-US" altLang="en-US"/>
              <a:t> Make the common case fast</a:t>
            </a:r>
          </a:p>
          <a:p>
            <a:pPr lvl="1" eaLnBrk="1" hangingPunct="1"/>
            <a:r>
              <a:rPr lang="en-US" altLang="en-US"/>
              <a:t>Small constants are common</a:t>
            </a:r>
          </a:p>
          <a:p>
            <a:pPr lvl="1" eaLnBrk="1" hangingPunct="1"/>
            <a:r>
              <a:rPr lang="en-US" altLang="en-US"/>
              <a:t>Immediate operand avoids a </a:t>
            </a:r>
            <a:r>
              <a:rPr lang="en-US" altLang="en-US" i="1"/>
              <a:t>load</a:t>
            </a:r>
            <a:r>
              <a:rPr lang="en-US" altLang="en-US"/>
              <a:t> instruction, which memory access</a:t>
            </a:r>
            <a:endParaRPr lang="en-AU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>
            <a:extLst>
              <a:ext uri="{FF2B5EF4-FFF2-40B4-BE49-F238E27FC236}">
                <a16:creationId xmlns:a16="http://schemas.microsoft.com/office/drawing/2014/main" id="{B23B96FE-2190-469B-BBEE-BDCCC6EE84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2 — Instructions: Language of the Computer — </a:t>
            </a:r>
            <a:fld id="{66DC3EA6-9D9E-4E15-842C-4ED1085E0245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9187" name="Rectangle 5">
            <a:extLst>
              <a:ext uri="{FF2B5EF4-FFF2-40B4-BE49-F238E27FC236}">
                <a16:creationId xmlns:a16="http://schemas.microsoft.com/office/drawing/2014/main" id="{837416B0-72E2-495F-9F56-6383C3F84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Arithmetic Operations</a:t>
            </a:r>
            <a:endParaRPr lang="en-AU" altLang="en-US"/>
          </a:p>
        </p:txBody>
      </p:sp>
      <p:sp>
        <p:nvSpPr>
          <p:cNvPr id="349188" name="Rectangle 6">
            <a:extLst>
              <a:ext uri="{FF2B5EF4-FFF2-40B4-BE49-F238E27FC236}">
                <a16:creationId xmlns:a16="http://schemas.microsoft.com/office/drawing/2014/main" id="{0A624105-BF7C-40F8-B36E-126A6E2974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Add and subtract, three operands</a:t>
            </a:r>
          </a:p>
          <a:p>
            <a:pPr lvl="1" eaLnBrk="1" hangingPunct="1"/>
            <a:r>
              <a:rPr lang="en-US" altLang="en-US"/>
              <a:t>Two sources and one destination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Lucida Console" panose="020B0609040504020204" pitchFamily="49" charset="0"/>
              </a:rPr>
              <a:t>	add a, b, c  # a gets b + c</a:t>
            </a:r>
          </a:p>
          <a:p>
            <a:pPr eaLnBrk="1" hangingPunct="1"/>
            <a:r>
              <a:rPr lang="en-US" altLang="en-US"/>
              <a:t>All arithmetic operations have this form</a:t>
            </a:r>
          </a:p>
          <a:p>
            <a:pPr eaLnBrk="1" hangingPunct="1"/>
            <a:r>
              <a:rPr lang="en-US" altLang="en-US" i="1"/>
              <a:t>Design Principle 1:</a:t>
            </a:r>
            <a:r>
              <a:rPr lang="en-US" altLang="en-US"/>
              <a:t> Simplicity favours regularity</a:t>
            </a:r>
          </a:p>
          <a:p>
            <a:pPr lvl="1" eaLnBrk="1" hangingPunct="1"/>
            <a:r>
              <a:rPr lang="en-US" altLang="en-US"/>
              <a:t>Regularity makes implementation simpler</a:t>
            </a:r>
          </a:p>
          <a:p>
            <a:pPr lvl="1" eaLnBrk="1" hangingPunct="1"/>
            <a:r>
              <a:rPr lang="en-US" altLang="en-US"/>
              <a:t>Simplicity enables higher performance at lower cost</a:t>
            </a:r>
            <a:endParaRPr lang="en-AU" altLang="en-US"/>
          </a:p>
        </p:txBody>
      </p:sp>
      <p:sp>
        <p:nvSpPr>
          <p:cNvPr id="11269" name="Text Box 4">
            <a:extLst>
              <a:ext uri="{FF2B5EF4-FFF2-40B4-BE49-F238E27FC236}">
                <a16:creationId xmlns:a16="http://schemas.microsoft.com/office/drawing/2014/main" id="{4B789EF9-82C4-40DD-866C-A410574EE57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677819" y="2099469"/>
            <a:ext cx="4565650" cy="36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CEAA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§2.2 Operations of the Computer Hardware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3">
            <a:extLst>
              <a:ext uri="{FF2B5EF4-FFF2-40B4-BE49-F238E27FC236}">
                <a16:creationId xmlns:a16="http://schemas.microsoft.com/office/drawing/2014/main" id="{DB23B1BF-85C6-4675-B5D1-ECB881F69F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2 — Instructions: Language of the Computer — </a:t>
            </a:r>
            <a:fld id="{23BF28C4-35ED-42B1-AE89-D8BA332BB031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1235" name="Rectangle 5">
            <a:extLst>
              <a:ext uri="{FF2B5EF4-FFF2-40B4-BE49-F238E27FC236}">
                <a16:creationId xmlns:a16="http://schemas.microsoft.com/office/drawing/2014/main" id="{46D003D0-7D42-49EE-A66D-5AF1F8C2B2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Register Operands</a:t>
            </a:r>
            <a:endParaRPr lang="en-AU" altLang="en-US"/>
          </a:p>
        </p:txBody>
      </p:sp>
      <p:sp>
        <p:nvSpPr>
          <p:cNvPr id="13316" name="Rectangle 6">
            <a:extLst>
              <a:ext uri="{FF2B5EF4-FFF2-40B4-BE49-F238E27FC236}">
                <a16:creationId xmlns:a16="http://schemas.microsoft.com/office/drawing/2014/main" id="{552393B6-C34B-4841-9436-6855823BA4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/>
              <a:t>Arithmetic instructions use register</a:t>
            </a:r>
            <a:br>
              <a:rPr lang="en-US" altLang="en-US" sz="2800" dirty="0"/>
            </a:br>
            <a:r>
              <a:rPr lang="en-US" altLang="en-US" sz="2800" dirty="0"/>
              <a:t>operands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/>
              <a:t>MIPS has a 32 × 32-bit register file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/>
              <a:t>Use for frequently accessed data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/>
              <a:t>Numbered 0 to 31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/>
              <a:t>32-bit data called a “word”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/>
              <a:t>Assembler names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/>
              <a:t>$t0, $t1, …, $t9 for temporary values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/>
              <a:t>$s0, $s1, …, $s7 for saved variables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i="1" dirty="0"/>
              <a:t>Design Principle 2:</a:t>
            </a:r>
            <a:r>
              <a:rPr lang="en-US" altLang="en-US" sz="2800" dirty="0"/>
              <a:t> Smaller is faster</a:t>
            </a:r>
          </a:p>
          <a:p>
            <a:pPr marL="457200" lvl="1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Compare to: main memory </a:t>
            </a:r>
            <a:r>
              <a:rPr lang="en-US" altLang="en-US" sz="2400" dirty="0">
                <a:sym typeface="Wingdings" panose="05000000000000000000" pitchFamily="2" charset="2"/>
              </a:rPr>
              <a:t></a:t>
            </a:r>
            <a:r>
              <a:rPr lang="en-US" altLang="en-US" sz="2400" dirty="0"/>
              <a:t> millions of locations</a:t>
            </a:r>
          </a:p>
        </p:txBody>
      </p:sp>
      <p:sp>
        <p:nvSpPr>
          <p:cNvPr id="13317" name="Text Box 4">
            <a:extLst>
              <a:ext uri="{FF2B5EF4-FFF2-40B4-BE49-F238E27FC236}">
                <a16:creationId xmlns:a16="http://schemas.microsoft.com/office/drawing/2014/main" id="{BF436F5F-73B6-4086-97C7-D7EDBCC19C5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734969" y="2042319"/>
            <a:ext cx="4451350" cy="36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CEAA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§2.3 Operands of the Computer Hardware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3">
            <a:extLst>
              <a:ext uri="{FF2B5EF4-FFF2-40B4-BE49-F238E27FC236}">
                <a16:creationId xmlns:a16="http://schemas.microsoft.com/office/drawing/2014/main" id="{AD6FA40D-16A4-4BDB-BFEA-3E27179A7C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2 — Instructions: Language of the Computer — </a:t>
            </a:r>
            <a:fld id="{4D8267CA-1D68-44B4-A0C0-D8D08E3219B1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3283" name="Rectangle 4">
            <a:extLst>
              <a:ext uri="{FF2B5EF4-FFF2-40B4-BE49-F238E27FC236}">
                <a16:creationId xmlns:a16="http://schemas.microsoft.com/office/drawing/2014/main" id="{01E1B0F7-2EDB-42D1-9834-E6AAE1F675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Register Operand Example</a:t>
            </a:r>
            <a:endParaRPr lang="en-AU" altLang="en-US"/>
          </a:p>
        </p:txBody>
      </p:sp>
      <p:sp>
        <p:nvSpPr>
          <p:cNvPr id="353284" name="Rectangle 5">
            <a:extLst>
              <a:ext uri="{FF2B5EF4-FFF2-40B4-BE49-F238E27FC236}">
                <a16:creationId xmlns:a16="http://schemas.microsoft.com/office/drawing/2014/main" id="{A9F8C3D1-438D-4717-8ABC-C484B7F037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 code: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dirty="0">
                <a:latin typeface="Lucida Console" panose="020B0609040504020204" pitchFamily="49" charset="0"/>
              </a:rPr>
              <a:t>	f = (g + h) - (</a:t>
            </a:r>
            <a:r>
              <a:rPr lang="en-US" altLang="en-US" sz="2800" dirty="0" err="1">
                <a:latin typeface="Lucida Console" panose="020B0609040504020204" pitchFamily="49" charset="0"/>
              </a:rPr>
              <a:t>i</a:t>
            </a:r>
            <a:r>
              <a:rPr lang="en-US" altLang="en-US" sz="2800" dirty="0">
                <a:latin typeface="Lucida Console" panose="020B0609040504020204" pitchFamily="49" charset="0"/>
              </a:rPr>
              <a:t> + j);</a:t>
            </a:r>
          </a:p>
          <a:p>
            <a:pPr lvl="1" eaLnBrk="1" hangingPunct="1"/>
            <a:r>
              <a:rPr lang="en-US" altLang="en-US" dirty="0"/>
              <a:t>f, …, j in $s0, …, $s4</a:t>
            </a:r>
          </a:p>
          <a:p>
            <a:pPr eaLnBrk="1" hangingPunct="1"/>
            <a:r>
              <a:rPr lang="en-US" altLang="en-US" dirty="0"/>
              <a:t>Compiled MIPS code: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dirty="0">
                <a:latin typeface="Lucida Console" panose="020B0609040504020204" pitchFamily="49" charset="0"/>
              </a:rPr>
              <a:t>	add $t0, $s1, $s2</a:t>
            </a:r>
            <a:br>
              <a:rPr lang="en-US" altLang="en-US" sz="2800" dirty="0">
                <a:latin typeface="Lucida Console" panose="020B0609040504020204" pitchFamily="49" charset="0"/>
              </a:rPr>
            </a:br>
            <a:r>
              <a:rPr lang="en-US" altLang="en-US" sz="2800" dirty="0">
                <a:latin typeface="Lucida Console" panose="020B0609040504020204" pitchFamily="49" charset="0"/>
              </a:rPr>
              <a:t>add $t1, $s3, $s4</a:t>
            </a:r>
            <a:br>
              <a:rPr lang="en-US" altLang="en-US" sz="2800" dirty="0">
                <a:latin typeface="Lucida Console" panose="020B0609040504020204" pitchFamily="49" charset="0"/>
              </a:rPr>
            </a:br>
            <a:r>
              <a:rPr lang="en-US" altLang="en-US" sz="2800" dirty="0">
                <a:latin typeface="Lucida Console" panose="020B0609040504020204" pitchFamily="49" charset="0"/>
              </a:rPr>
              <a:t>sub $s0, $t0, $t1</a:t>
            </a:r>
            <a:endParaRPr lang="en-AU" altLang="en-US" sz="2800" dirty="0">
              <a:latin typeface="Lucida Console" panose="020B0609040504020204" pitchFamily="49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3">
            <a:extLst>
              <a:ext uri="{FF2B5EF4-FFF2-40B4-BE49-F238E27FC236}">
                <a16:creationId xmlns:a16="http://schemas.microsoft.com/office/drawing/2014/main" id="{2D3C170C-F233-4CEF-990D-0014F0C5BA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2 — Instructions: Language of the Computer — </a:t>
            </a:r>
            <a:fld id="{0EBABEF6-E2FF-450D-BFCF-F36E87AB48A4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5331" name="Rectangle 4">
            <a:extLst>
              <a:ext uri="{FF2B5EF4-FFF2-40B4-BE49-F238E27FC236}">
                <a16:creationId xmlns:a16="http://schemas.microsoft.com/office/drawing/2014/main" id="{B56EFD5F-78E5-4044-AAFD-194711C481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Memory Operands</a:t>
            </a:r>
            <a:endParaRPr lang="en-AU" altLang="en-US"/>
          </a:p>
        </p:txBody>
      </p:sp>
      <p:sp>
        <p:nvSpPr>
          <p:cNvPr id="355332" name="Rectangle 5">
            <a:extLst>
              <a:ext uri="{FF2B5EF4-FFF2-40B4-BE49-F238E27FC236}">
                <a16:creationId xmlns:a16="http://schemas.microsoft.com/office/drawing/2014/main" id="{146E7709-0707-4A42-AFDB-4B2C2BBDD3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Main memory used for composite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Arrays, structures, dynamic data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To apply arithmetic operations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Load values from memory into registers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Store result from register to memory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Memory is byte addressed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Each address identifies an 8-bit byte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Words are aligned in memory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Address must be a multiple of 4; PC &lt;- PC +4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MIPS is Big Endian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Most-significant byte at least address of a word</a:t>
            </a:r>
          </a:p>
          <a:p>
            <a:pPr lvl="1" eaLnBrk="1" hangingPunct="1">
              <a:lnSpc>
                <a:spcPct val="80000"/>
              </a:lnSpc>
            </a:pPr>
            <a:r>
              <a:rPr lang="en-AU" altLang="en-US" sz="2400" i="1"/>
              <a:t>c.f.</a:t>
            </a:r>
            <a:r>
              <a:rPr lang="en-AU" altLang="en-US" sz="2400"/>
              <a:t> Little Endian: least-significant byte at least address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3">
            <a:extLst>
              <a:ext uri="{FF2B5EF4-FFF2-40B4-BE49-F238E27FC236}">
                <a16:creationId xmlns:a16="http://schemas.microsoft.com/office/drawing/2014/main" id="{3D1C4492-2A3A-46F8-908F-56833F4300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2 — Instructions: Language of the Computer — </a:t>
            </a:r>
            <a:fld id="{D5E90646-E2F6-4ADF-A07C-25ED11DC5C2C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7379" name="Rectangle 4">
            <a:extLst>
              <a:ext uri="{FF2B5EF4-FFF2-40B4-BE49-F238E27FC236}">
                <a16:creationId xmlns:a16="http://schemas.microsoft.com/office/drawing/2014/main" id="{A6AB01A7-40AE-4221-9CC9-1FADCE8E39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Registers vs. Memory</a:t>
            </a:r>
            <a:endParaRPr lang="en-AU" altLang="en-US"/>
          </a:p>
        </p:txBody>
      </p:sp>
      <p:sp>
        <p:nvSpPr>
          <p:cNvPr id="357380" name="Rectangle 5">
            <a:extLst>
              <a:ext uri="{FF2B5EF4-FFF2-40B4-BE49-F238E27FC236}">
                <a16:creationId xmlns:a16="http://schemas.microsoft.com/office/drawing/2014/main" id="{9C7A7270-90E2-4A33-83CE-F38A02293F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Registers are faster to access than memory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Operating on memory data requires loads and stores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More instructions to be executed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Compiler must use registers for variables as much as possible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Only spill to memory for less frequently used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Register optimization is important!</a:t>
            </a:r>
            <a:endParaRPr lang="en-AU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Chapter 1 — Computer Abstractions and Technology — </a:t>
            </a:r>
            <a:fld id="{30160F3E-94FE-4D61-8E00-91CC62233B2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Below Your Program</a:t>
            </a:r>
            <a:endParaRPr lang="en-AU"/>
          </a:p>
        </p:txBody>
      </p:sp>
      <p:sp>
        <p:nvSpPr>
          <p:cNvPr id="20484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3132138" y="1125538"/>
            <a:ext cx="5822950" cy="5111750"/>
          </a:xfrm>
        </p:spPr>
        <p:txBody>
          <a:bodyPr/>
          <a:lstStyle/>
          <a:p>
            <a:pPr eaLnBrk="1" hangingPunct="1"/>
            <a:r>
              <a:rPr lang="en-US" sz="2800"/>
              <a:t>Application software</a:t>
            </a:r>
          </a:p>
          <a:p>
            <a:pPr lvl="1" eaLnBrk="1" hangingPunct="1"/>
            <a:r>
              <a:rPr lang="en-US" sz="2400"/>
              <a:t>Written in high-level language</a:t>
            </a:r>
          </a:p>
          <a:p>
            <a:pPr eaLnBrk="1" hangingPunct="1"/>
            <a:r>
              <a:rPr lang="en-US" sz="2800"/>
              <a:t>System software</a:t>
            </a:r>
          </a:p>
          <a:p>
            <a:pPr lvl="1" eaLnBrk="1" hangingPunct="1"/>
            <a:r>
              <a:rPr lang="en-US" sz="2400"/>
              <a:t>Compiler: translates HLL code to machine code</a:t>
            </a:r>
          </a:p>
          <a:p>
            <a:pPr lvl="1" eaLnBrk="1" hangingPunct="1"/>
            <a:r>
              <a:rPr lang="en-US" sz="2400"/>
              <a:t>Operating System: service code</a:t>
            </a:r>
          </a:p>
          <a:p>
            <a:pPr lvl="2" eaLnBrk="1" hangingPunct="1"/>
            <a:r>
              <a:rPr lang="en-US" sz="2000"/>
              <a:t>Handling input/output</a:t>
            </a:r>
          </a:p>
          <a:p>
            <a:pPr lvl="2" eaLnBrk="1" hangingPunct="1"/>
            <a:r>
              <a:rPr lang="en-US" sz="2000"/>
              <a:t>Managing memory and storage</a:t>
            </a:r>
          </a:p>
          <a:p>
            <a:pPr lvl="2" eaLnBrk="1" hangingPunct="1"/>
            <a:r>
              <a:rPr lang="en-US" sz="2000"/>
              <a:t>Scheduling tasks &amp; sharing resources</a:t>
            </a:r>
          </a:p>
          <a:p>
            <a:pPr eaLnBrk="1" hangingPunct="1"/>
            <a:r>
              <a:rPr lang="en-US" sz="2800"/>
              <a:t>Hardware</a:t>
            </a:r>
          </a:p>
          <a:p>
            <a:pPr lvl="1" eaLnBrk="1" hangingPunct="1"/>
            <a:r>
              <a:rPr lang="en-US" sz="2400"/>
              <a:t>Processor, memory, I/O controllers</a:t>
            </a:r>
            <a:endParaRPr lang="en-AU" sz="2400"/>
          </a:p>
        </p:txBody>
      </p:sp>
      <p:sp>
        <p:nvSpPr>
          <p:cNvPr id="20485" name="Text Box 7"/>
          <p:cNvSpPr txBox="1">
            <a:spLocks noChangeArrowheads="1"/>
          </p:cNvSpPr>
          <p:nvPr/>
        </p:nvSpPr>
        <p:spPr bwMode="auto">
          <a:xfrm rot="5400000">
            <a:off x="7560469" y="1215231"/>
            <a:ext cx="2800350" cy="3698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CEAA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§1.3 Below Your Program</a:t>
            </a:r>
          </a:p>
        </p:txBody>
      </p:sp>
      <p:pic>
        <p:nvPicPr>
          <p:cNvPr id="20486" name="Picture 11" descr="f01-02-P37449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743200"/>
            <a:ext cx="24003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Title 4">
            <a:extLst>
              <a:ext uri="{FF2B5EF4-FFF2-40B4-BE49-F238E27FC236}">
                <a16:creationId xmlns:a16="http://schemas.microsoft.com/office/drawing/2014/main" id="{F06F8983-7817-400F-B135-5BB4EAC88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252538"/>
          </a:xfrm>
        </p:spPr>
        <p:txBody>
          <a:bodyPr/>
          <a:lstStyle/>
          <a:p>
            <a:pPr algn="l" eaLnBrk="1" hangingPunct="1"/>
            <a:r>
              <a:rPr lang="en-US" altLang="en-US">
                <a:solidFill>
                  <a:schemeClr val="tx1"/>
                </a:solidFill>
              </a:rPr>
              <a:t>Performance Issues</a:t>
            </a:r>
            <a:br>
              <a:rPr lang="en-US" altLang="en-US">
                <a:solidFill>
                  <a:schemeClr val="tx1"/>
                </a:solidFill>
              </a:rPr>
            </a:br>
            <a:br>
              <a:rPr lang="en-US" altLang="en-US">
                <a:solidFill>
                  <a:schemeClr val="tx1"/>
                </a:solidFill>
              </a:rPr>
            </a:br>
            <a:r>
              <a:rPr lang="en-US" altLang="en-US" sz="3600">
                <a:solidFill>
                  <a:schemeClr val="tx1"/>
                </a:solidFill>
              </a:rPr>
              <a:t>  -- CPU-Performance Equation</a:t>
            </a:r>
            <a:br>
              <a:rPr lang="en-US" altLang="en-US" sz="3600">
                <a:solidFill>
                  <a:schemeClr val="tx1"/>
                </a:solidFill>
              </a:rPr>
            </a:br>
            <a:r>
              <a:rPr lang="en-US" altLang="en-US" sz="3600">
                <a:solidFill>
                  <a:schemeClr val="tx1"/>
                </a:solidFill>
              </a:rPr>
              <a:t>  -- Amdahl’s Law</a:t>
            </a:r>
            <a:endParaRPr lang="en-IN" altLang="en-US" sz="3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Footer Placeholder 3">
            <a:extLst>
              <a:ext uri="{FF2B5EF4-FFF2-40B4-BE49-F238E27FC236}">
                <a16:creationId xmlns:a16="http://schemas.microsoft.com/office/drawing/2014/main" id="{B75BC176-9367-40CE-813D-29090D198E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1 — Computer Abstractions and Technology — </a:t>
            </a:r>
            <a:fld id="{1829F695-F2BE-40A2-8D2C-139E2BE2ADC7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3523" name="Rectangle 2">
            <a:extLst>
              <a:ext uri="{FF2B5EF4-FFF2-40B4-BE49-F238E27FC236}">
                <a16:creationId xmlns:a16="http://schemas.microsoft.com/office/drawing/2014/main" id="{18D36FB3-8742-4904-88C2-1916A1FAD4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Affects Performance?</a:t>
            </a:r>
            <a:endParaRPr lang="en-AU" altLang="en-US"/>
          </a:p>
        </p:txBody>
      </p:sp>
      <p:sp>
        <p:nvSpPr>
          <p:cNvPr id="363524" name="Rectangle 3">
            <a:extLst>
              <a:ext uri="{FF2B5EF4-FFF2-40B4-BE49-F238E27FC236}">
                <a16:creationId xmlns:a16="http://schemas.microsoft.com/office/drawing/2014/main" id="{EE639395-EBD0-4239-A5A6-A3B0185222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Algorithm</a:t>
            </a:r>
          </a:p>
          <a:p>
            <a:pPr lvl="1" eaLnBrk="1" hangingPunct="1"/>
            <a:r>
              <a:rPr lang="en-US" altLang="en-US" sz="2400" dirty="0"/>
              <a:t>Determines number of operations executed</a:t>
            </a:r>
          </a:p>
          <a:p>
            <a:pPr eaLnBrk="1" hangingPunct="1"/>
            <a:r>
              <a:rPr lang="en-US" altLang="en-US" sz="2800" dirty="0"/>
              <a:t>Programming language, compiler, architecture</a:t>
            </a:r>
          </a:p>
          <a:p>
            <a:pPr lvl="1" eaLnBrk="1" hangingPunct="1"/>
            <a:r>
              <a:rPr lang="en-US" altLang="en-US" sz="2400" dirty="0"/>
              <a:t>Determine number of machine instructions executed per operation </a:t>
            </a:r>
            <a:r>
              <a:rPr lang="en-US" altLang="en-US" sz="2400" dirty="0">
                <a:sym typeface="Wingdings" panose="05000000000000000000" pitchFamily="2" charset="2"/>
              </a:rPr>
              <a:t>depends on ISA</a:t>
            </a:r>
            <a:endParaRPr lang="en-US" altLang="en-US" sz="2400" dirty="0"/>
          </a:p>
          <a:p>
            <a:pPr eaLnBrk="1" hangingPunct="1"/>
            <a:r>
              <a:rPr lang="en-US" altLang="en-US" sz="2800" dirty="0"/>
              <a:t>Processor and memory system</a:t>
            </a:r>
          </a:p>
          <a:p>
            <a:pPr lvl="1" eaLnBrk="1" hangingPunct="1"/>
            <a:r>
              <a:rPr lang="en-US" altLang="en-US" sz="2400" dirty="0"/>
              <a:t>Determine how fast instructions are executed</a:t>
            </a:r>
          </a:p>
          <a:p>
            <a:pPr eaLnBrk="1" hangingPunct="1"/>
            <a:r>
              <a:rPr lang="en-US" altLang="en-US" sz="2800" dirty="0"/>
              <a:t>I/O system (including OS)</a:t>
            </a:r>
          </a:p>
          <a:p>
            <a:pPr lvl="1" eaLnBrk="1" hangingPunct="1"/>
            <a:r>
              <a:rPr lang="en-US" altLang="en-US" sz="2400" dirty="0"/>
              <a:t>Determines how fast I/O operations are executed</a:t>
            </a:r>
            <a:endParaRPr lang="en-AU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Footer Placeholder 3">
            <a:extLst>
              <a:ext uri="{FF2B5EF4-FFF2-40B4-BE49-F238E27FC236}">
                <a16:creationId xmlns:a16="http://schemas.microsoft.com/office/drawing/2014/main" id="{170F0AAB-2A30-4D75-8CAB-1A86791724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1 — Computer Abstractions and Technology — </a:t>
            </a:r>
            <a:fld id="{D53A6CD6-A30C-4314-BB11-10728335DFFD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5571" name="Rectangle 2">
            <a:extLst>
              <a:ext uri="{FF2B5EF4-FFF2-40B4-BE49-F238E27FC236}">
                <a16:creationId xmlns:a16="http://schemas.microsoft.com/office/drawing/2014/main" id="{BCBD2F35-D396-457A-95D9-D393EEDE56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Response Time and Throughput</a:t>
            </a:r>
            <a:endParaRPr lang="en-AU" altLang="en-US" sz="4000"/>
          </a:p>
        </p:txBody>
      </p:sp>
      <p:sp>
        <p:nvSpPr>
          <p:cNvPr id="365572" name="Rectangle 3">
            <a:extLst>
              <a:ext uri="{FF2B5EF4-FFF2-40B4-BE49-F238E27FC236}">
                <a16:creationId xmlns:a16="http://schemas.microsoft.com/office/drawing/2014/main" id="{2BAC2487-E899-4EF1-A43E-49CDC977F1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Response time</a:t>
            </a:r>
          </a:p>
          <a:p>
            <a:pPr lvl="1" eaLnBrk="1" hangingPunct="1"/>
            <a:r>
              <a:rPr lang="en-US" altLang="en-US" sz="2400" dirty="0"/>
              <a:t>How long it takes to do a task</a:t>
            </a:r>
          </a:p>
          <a:p>
            <a:pPr eaLnBrk="1" hangingPunct="1"/>
            <a:r>
              <a:rPr lang="en-US" altLang="en-US" sz="2800" dirty="0"/>
              <a:t>Throughput</a:t>
            </a:r>
          </a:p>
          <a:p>
            <a:pPr lvl="1" eaLnBrk="1" hangingPunct="1"/>
            <a:r>
              <a:rPr lang="en-US" altLang="en-US" sz="2400" dirty="0"/>
              <a:t>Total work done per unit time</a:t>
            </a:r>
          </a:p>
          <a:p>
            <a:pPr lvl="2" eaLnBrk="1" hangingPunct="1"/>
            <a:r>
              <a:rPr lang="en-US" altLang="en-US" sz="2000" dirty="0"/>
              <a:t>e.g., tasks/transactions/… per hour</a:t>
            </a:r>
          </a:p>
          <a:p>
            <a:pPr eaLnBrk="1" hangingPunct="1"/>
            <a:r>
              <a:rPr lang="en-US" altLang="en-US" sz="2400" dirty="0"/>
              <a:t>How are response time and throughput affected by</a:t>
            </a:r>
          </a:p>
          <a:p>
            <a:pPr lvl="1" eaLnBrk="1" hangingPunct="1"/>
            <a:r>
              <a:rPr lang="en-US" altLang="en-US" sz="2400" dirty="0"/>
              <a:t>Replacing the processor with a faster version?</a:t>
            </a:r>
          </a:p>
          <a:p>
            <a:pPr lvl="1" eaLnBrk="1" hangingPunct="1"/>
            <a:r>
              <a:rPr lang="en-US" altLang="en-US" sz="2400" dirty="0"/>
              <a:t>Adding more processors?</a:t>
            </a:r>
          </a:p>
          <a:p>
            <a:pPr eaLnBrk="1" hangingPunct="1"/>
            <a:r>
              <a:rPr lang="en-US" altLang="en-US" sz="2800" dirty="0"/>
              <a:t>We’ll study their estimation</a:t>
            </a:r>
            <a:endParaRPr lang="en-AU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Slide Number Placeholder 5">
            <a:extLst>
              <a:ext uri="{FF2B5EF4-FFF2-40B4-BE49-F238E27FC236}">
                <a16:creationId xmlns:a16="http://schemas.microsoft.com/office/drawing/2014/main" id="{C0E319DC-006F-4321-B53D-FBE23FA1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9F0E1A-7220-4A74-AC13-6A58EA83E3AF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5875" name="Rectangle 3">
            <a:extLst>
              <a:ext uri="{FF2B5EF4-FFF2-40B4-BE49-F238E27FC236}">
                <a16:creationId xmlns:a16="http://schemas.microsoft.com/office/drawing/2014/main" id="{AFD53E2C-9906-4209-80D1-F537FB20FF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644525"/>
            <a:ext cx="8229600" cy="58324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/>
              <a:t>Response time: </a:t>
            </a:r>
            <a:r>
              <a:rPr lang="en-US" altLang="en-US"/>
              <a:t>time between submission of a job (program P) and its completion (depends on overall system load)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/>
              <a:t>This includes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/>
              <a:t> --- I/O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/>
              <a:t> --- Operating system time for managing programs, compile time, etc.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/>
              <a:t>--- </a:t>
            </a:r>
            <a:r>
              <a:rPr lang="en-US" altLang="en-US" b="1"/>
              <a:t>CPU-time</a:t>
            </a:r>
            <a:r>
              <a:rPr lang="en-US" altLang="en-US"/>
              <a:t> includes time for executing the machine code for P, memory access time, procedure calls, and system time spent on P.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Performance is proportional to the </a:t>
            </a:r>
            <a:r>
              <a:rPr lang="en-US" altLang="en-US" i="1"/>
              <a:t>inverse</a:t>
            </a:r>
            <a:r>
              <a:rPr lang="en-US" altLang="en-US"/>
              <a:t> of the CPU time.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99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Title 1">
            <a:extLst>
              <a:ext uri="{FF2B5EF4-FFF2-40B4-BE49-F238E27FC236}">
                <a16:creationId xmlns:a16="http://schemas.microsoft.com/office/drawing/2014/main" id="{CF61C0FE-5538-4BAC-8444-D452F69D51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524000"/>
          </a:xfrm>
          <a:solidFill>
            <a:schemeClr val="accent2"/>
          </a:solidFill>
        </p:spPr>
        <p:txBody>
          <a:bodyPr/>
          <a:lstStyle/>
          <a:p>
            <a:pPr eaLnBrk="1" hangingPunct="1"/>
            <a:r>
              <a:rPr lang="en-US" altLang="en-US" sz="3600">
                <a:solidFill>
                  <a:schemeClr val="bg1"/>
                </a:solidFill>
              </a:rPr>
              <a:t>What determines the execution time of a machine/assembly-level program </a:t>
            </a:r>
            <a:r>
              <a:rPr lang="en-US" altLang="en-US" sz="3600" i="1">
                <a:solidFill>
                  <a:schemeClr val="bg1"/>
                </a:solidFill>
              </a:rPr>
              <a:t>P </a:t>
            </a:r>
            <a:r>
              <a:rPr lang="en-US" altLang="en-US" sz="3600">
                <a:solidFill>
                  <a:schemeClr val="bg1"/>
                </a:solidFill>
              </a:rPr>
              <a:t>when it is run on a machine </a:t>
            </a:r>
            <a:r>
              <a:rPr lang="en-US" altLang="en-US" sz="3600" i="1">
                <a:solidFill>
                  <a:schemeClr val="bg1"/>
                </a:solidFill>
              </a:rPr>
              <a:t>M</a:t>
            </a:r>
            <a:r>
              <a:rPr lang="en-US" altLang="en-US" sz="3600">
                <a:solidFill>
                  <a:schemeClr val="bg1"/>
                </a:solidFill>
              </a:rPr>
              <a:t>? </a:t>
            </a:r>
            <a:endParaRPr lang="en-IN" altLang="en-US" sz="36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B5ED9-91D9-4445-B13C-ABC1F92ECC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7772400" cy="3657600"/>
          </a:xfrm>
        </p:spPr>
        <p:txBody>
          <a:bodyPr/>
          <a:lstStyle/>
          <a:p>
            <a:pPr eaLnBrk="1" hangingPunct="1"/>
            <a:r>
              <a:rPr lang="en-US" altLang="en-US" i="1"/>
              <a:t>P</a:t>
            </a:r>
            <a:r>
              <a:rPr lang="en-US" altLang="en-US"/>
              <a:t> consists of a number of machine-level instructions (IC: </a:t>
            </a:r>
            <a:r>
              <a:rPr lang="en-US" altLang="en-US" i="1"/>
              <a:t>instruction count</a:t>
            </a:r>
            <a:r>
              <a:rPr lang="en-US" altLang="en-US"/>
              <a:t>);</a:t>
            </a:r>
          </a:p>
          <a:p>
            <a:pPr eaLnBrk="1" hangingPunct="1"/>
            <a:r>
              <a:rPr lang="en-US" altLang="en-US"/>
              <a:t>Each machine instruction requires several clock cycles to complete (CPI: average number of </a:t>
            </a:r>
            <a:r>
              <a:rPr lang="en-US" altLang="en-US" i="1"/>
              <a:t>clock cycles per instruction</a:t>
            </a:r>
            <a:r>
              <a:rPr lang="en-US" altLang="en-US"/>
              <a:t>);</a:t>
            </a:r>
          </a:p>
          <a:p>
            <a:pPr eaLnBrk="1" hangingPunct="1"/>
            <a:r>
              <a:rPr lang="en-US" altLang="en-US"/>
              <a:t>Each clock cycle has certain time period (CCT: </a:t>
            </a:r>
            <a:r>
              <a:rPr lang="en-US" altLang="en-US" i="1"/>
              <a:t>clock cycle time</a:t>
            </a:r>
            <a:r>
              <a:rPr lang="en-US" altLang="en-US"/>
              <a:t>)</a:t>
            </a:r>
          </a:p>
          <a:p>
            <a:pPr eaLnBrk="1" hangingPunct="1">
              <a:buFontTx/>
              <a:buNone/>
            </a:pPr>
            <a:r>
              <a:rPr lang="en-US" altLang="en-US" b="1"/>
              <a:t>Thus, CPU-time = IC </a:t>
            </a:r>
            <a:r>
              <a:rPr lang="en-US" altLang="en-US" b="1">
                <a:sym typeface="Symbol" panose="05050102010706020507" pitchFamily="18" charset="2"/>
              </a:rPr>
              <a:t> </a:t>
            </a:r>
            <a:r>
              <a:rPr lang="en-US" altLang="en-US" b="1"/>
              <a:t>CPI </a:t>
            </a:r>
            <a:r>
              <a:rPr lang="en-US" altLang="en-US" b="1">
                <a:sym typeface="Symbol" panose="05050102010706020507" pitchFamily="18" charset="2"/>
              </a:rPr>
              <a:t> </a:t>
            </a:r>
            <a:r>
              <a:rPr lang="en-US" altLang="en-US" b="1"/>
              <a:t>CCT</a:t>
            </a:r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(CPU Performance Equation)</a:t>
            </a:r>
            <a:endParaRPr lang="en-IN" altLang="en-US">
              <a:solidFill>
                <a:srgbClr val="FF0000"/>
              </a:solidFill>
            </a:endParaRPr>
          </a:p>
        </p:txBody>
      </p:sp>
      <p:sp>
        <p:nvSpPr>
          <p:cNvPr id="368644" name="Slide Number Placeholder 3">
            <a:extLst>
              <a:ext uri="{FF2B5EF4-FFF2-40B4-BE49-F238E27FC236}">
                <a16:creationId xmlns:a16="http://schemas.microsoft.com/office/drawing/2014/main" id="{E10D3C6E-8C47-4CD0-A453-B35E55FC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821855-0D7C-4E54-A907-C77C88E4DA2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666" name="Group 2">
            <a:extLst>
              <a:ext uri="{FF2B5EF4-FFF2-40B4-BE49-F238E27FC236}">
                <a16:creationId xmlns:a16="http://schemas.microsoft.com/office/drawing/2014/main" id="{B57C192E-51D6-4D8C-B631-E2F6FE2F65EE}"/>
              </a:ext>
            </a:extLst>
          </p:cNvPr>
          <p:cNvGrpSpPr>
            <a:grpSpLocks/>
          </p:cNvGrpSpPr>
          <p:nvPr/>
        </p:nvGrpSpPr>
        <p:grpSpPr bwMode="auto">
          <a:xfrm>
            <a:off x="196850" y="1068388"/>
            <a:ext cx="8942388" cy="5610225"/>
            <a:chOff x="196645" y="1068162"/>
            <a:chExt cx="8942121" cy="5610804"/>
          </a:xfrm>
        </p:grpSpPr>
        <p:grpSp>
          <p:nvGrpSpPr>
            <p:cNvPr id="369668" name="Drawing">
              <a:extLst>
                <a:ext uri="{FF2B5EF4-FFF2-40B4-BE49-F238E27FC236}">
                  <a16:creationId xmlns:a16="http://schemas.microsoft.com/office/drawing/2014/main" id="{BD763C37-41B1-4AA7-AD90-5E091CA95A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1664" y="1068162"/>
              <a:ext cx="7046136" cy="5180237"/>
              <a:chOff x="0" y="0"/>
              <a:chExt cx="17429283" cy="12952367"/>
            </a:xfrm>
          </p:grpSpPr>
          <p:sp>
            <p:nvSpPr>
              <p:cNvPr id="2167" name="Line">
                <a:extLst>
                  <a:ext uri="{FF2B5EF4-FFF2-40B4-BE49-F238E27FC236}">
                    <a16:creationId xmlns:a16="http://schemas.microsoft.com/office/drawing/2014/main" id="{37388A24-E2E5-4FAC-81FA-C01DBDC6D15A}"/>
                  </a:ext>
                </a:extLst>
              </p:cNvPr>
              <p:cNvSpPr/>
              <p:nvPr/>
            </p:nvSpPr>
            <p:spPr>
              <a:xfrm>
                <a:off x="456864" y="79394"/>
                <a:ext cx="463352" cy="746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60" h="21435" extrusionOk="0">
                    <a:moveTo>
                      <a:pt x="6624" y="2370"/>
                    </a:moveTo>
                    <a:cubicBezTo>
                      <a:pt x="6429" y="1253"/>
                      <a:pt x="6235" y="135"/>
                      <a:pt x="6040" y="11"/>
                    </a:cubicBezTo>
                    <a:cubicBezTo>
                      <a:pt x="5845" y="-113"/>
                      <a:pt x="5651" y="756"/>
                      <a:pt x="5164" y="2742"/>
                    </a:cubicBezTo>
                    <a:cubicBezTo>
                      <a:pt x="4678" y="4728"/>
                      <a:pt x="3899" y="7832"/>
                      <a:pt x="3024" y="10501"/>
                    </a:cubicBezTo>
                    <a:cubicBezTo>
                      <a:pt x="2148" y="13170"/>
                      <a:pt x="1175" y="15404"/>
                      <a:pt x="591" y="17080"/>
                    </a:cubicBezTo>
                    <a:cubicBezTo>
                      <a:pt x="8" y="18756"/>
                      <a:pt x="-187" y="19873"/>
                      <a:pt x="202" y="20556"/>
                    </a:cubicBezTo>
                    <a:cubicBezTo>
                      <a:pt x="591" y="21239"/>
                      <a:pt x="1564" y="21487"/>
                      <a:pt x="3705" y="21425"/>
                    </a:cubicBezTo>
                    <a:cubicBezTo>
                      <a:pt x="5845" y="21363"/>
                      <a:pt x="9154" y="20990"/>
                      <a:pt x="11294" y="20680"/>
                    </a:cubicBezTo>
                    <a:cubicBezTo>
                      <a:pt x="13435" y="20370"/>
                      <a:pt x="14408" y="20121"/>
                      <a:pt x="16062" y="19811"/>
                    </a:cubicBezTo>
                    <a:cubicBezTo>
                      <a:pt x="17716" y="19501"/>
                      <a:pt x="20051" y="19128"/>
                      <a:pt x="20732" y="18570"/>
                    </a:cubicBezTo>
                    <a:cubicBezTo>
                      <a:pt x="21413" y="18011"/>
                      <a:pt x="20440" y="17266"/>
                      <a:pt x="19467" y="16521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68" name="Line">
                <a:extLst>
                  <a:ext uri="{FF2B5EF4-FFF2-40B4-BE49-F238E27FC236}">
                    <a16:creationId xmlns:a16="http://schemas.microsoft.com/office/drawing/2014/main" id="{6C86C361-64A1-46FF-BD37-DFFF3D478487}"/>
                  </a:ext>
                </a:extLst>
              </p:cNvPr>
              <p:cNvSpPr/>
              <p:nvPr/>
            </p:nvSpPr>
            <p:spPr>
              <a:xfrm>
                <a:off x="566812" y="47636"/>
                <a:ext cx="439792" cy="452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7" h="21542" extrusionOk="0">
                    <a:moveTo>
                      <a:pt x="2368" y="21542"/>
                    </a:moveTo>
                    <a:cubicBezTo>
                      <a:pt x="1309" y="21542"/>
                      <a:pt x="251" y="21542"/>
                      <a:pt x="39" y="21131"/>
                    </a:cubicBezTo>
                    <a:cubicBezTo>
                      <a:pt x="-173" y="20719"/>
                      <a:pt x="462" y="19896"/>
                      <a:pt x="2262" y="19279"/>
                    </a:cubicBezTo>
                    <a:cubicBezTo>
                      <a:pt x="4062" y="18662"/>
                      <a:pt x="7027" y="18251"/>
                      <a:pt x="9039" y="18045"/>
                    </a:cubicBezTo>
                    <a:cubicBezTo>
                      <a:pt x="11051" y="17839"/>
                      <a:pt x="12109" y="17839"/>
                      <a:pt x="13168" y="17736"/>
                    </a:cubicBezTo>
                    <a:cubicBezTo>
                      <a:pt x="14227" y="17633"/>
                      <a:pt x="15286" y="17428"/>
                      <a:pt x="15498" y="16811"/>
                    </a:cubicBezTo>
                    <a:cubicBezTo>
                      <a:pt x="15709" y="16193"/>
                      <a:pt x="15074" y="15165"/>
                      <a:pt x="13274" y="13725"/>
                    </a:cubicBezTo>
                    <a:cubicBezTo>
                      <a:pt x="11474" y="12285"/>
                      <a:pt x="8509" y="10433"/>
                      <a:pt x="6074" y="8685"/>
                    </a:cubicBezTo>
                    <a:cubicBezTo>
                      <a:pt x="3639" y="6936"/>
                      <a:pt x="1733" y="5291"/>
                      <a:pt x="886" y="3953"/>
                    </a:cubicBezTo>
                    <a:cubicBezTo>
                      <a:pt x="39" y="2616"/>
                      <a:pt x="251" y="1588"/>
                      <a:pt x="886" y="971"/>
                    </a:cubicBezTo>
                    <a:cubicBezTo>
                      <a:pt x="1521" y="353"/>
                      <a:pt x="2580" y="148"/>
                      <a:pt x="5121" y="45"/>
                    </a:cubicBezTo>
                    <a:cubicBezTo>
                      <a:pt x="7662" y="-58"/>
                      <a:pt x="11686" y="-58"/>
                      <a:pt x="14651" y="868"/>
                    </a:cubicBezTo>
                    <a:cubicBezTo>
                      <a:pt x="17615" y="1793"/>
                      <a:pt x="19521" y="3645"/>
                      <a:pt x="21427" y="5496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69" name="Line">
                <a:extLst>
                  <a:ext uri="{FF2B5EF4-FFF2-40B4-BE49-F238E27FC236}">
                    <a16:creationId xmlns:a16="http://schemas.microsoft.com/office/drawing/2014/main" id="{3B44EDFB-4A24-4733-99E0-913A468ABACF}"/>
                  </a:ext>
                </a:extLst>
              </p:cNvPr>
              <p:cNvSpPr/>
              <p:nvPr/>
            </p:nvSpPr>
            <p:spPr>
              <a:xfrm>
                <a:off x="1136187" y="369181"/>
                <a:ext cx="479059" cy="400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086" y="3484"/>
                      <a:pt x="8173" y="6968"/>
                      <a:pt x="11773" y="10568"/>
                    </a:cubicBezTo>
                    <a:cubicBezTo>
                      <a:pt x="15373" y="14168"/>
                      <a:pt x="18486" y="17884"/>
                      <a:pt x="2160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70" name="Line">
                <a:extLst>
                  <a:ext uri="{FF2B5EF4-FFF2-40B4-BE49-F238E27FC236}">
                    <a16:creationId xmlns:a16="http://schemas.microsoft.com/office/drawing/2014/main" id="{CE79E711-9CE3-4954-B38B-AA65523464EE}"/>
                  </a:ext>
                </a:extLst>
              </p:cNvPr>
              <p:cNvSpPr/>
              <p:nvPr/>
            </p:nvSpPr>
            <p:spPr>
              <a:xfrm>
                <a:off x="1120480" y="396970"/>
                <a:ext cx="455499" cy="448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2" h="21508" extrusionOk="0">
                    <a:moveTo>
                      <a:pt x="21422" y="0"/>
                    </a:moveTo>
                    <a:cubicBezTo>
                      <a:pt x="18977" y="3291"/>
                      <a:pt x="16531" y="6583"/>
                      <a:pt x="13271" y="9977"/>
                    </a:cubicBezTo>
                    <a:cubicBezTo>
                      <a:pt x="10011" y="13371"/>
                      <a:pt x="5935" y="16869"/>
                      <a:pt x="3388" y="18926"/>
                    </a:cubicBezTo>
                    <a:cubicBezTo>
                      <a:pt x="841" y="20983"/>
                      <a:pt x="-178" y="21600"/>
                      <a:pt x="26" y="21497"/>
                    </a:cubicBezTo>
                    <a:cubicBezTo>
                      <a:pt x="230" y="21394"/>
                      <a:pt x="1656" y="20571"/>
                      <a:pt x="3082" y="19749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71" name="Line">
                <a:extLst>
                  <a:ext uri="{FF2B5EF4-FFF2-40B4-BE49-F238E27FC236}">
                    <a16:creationId xmlns:a16="http://schemas.microsoft.com/office/drawing/2014/main" id="{0F9B45D9-33E7-4B1A-8D69-6DA9083170D2}"/>
                  </a:ext>
                </a:extLst>
              </p:cNvPr>
              <p:cNvSpPr/>
              <p:nvPr/>
            </p:nvSpPr>
            <p:spPr>
              <a:xfrm>
                <a:off x="1693780" y="412849"/>
                <a:ext cx="490838" cy="396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6" h="21300" extrusionOk="0">
                    <a:moveTo>
                      <a:pt x="12924" y="9455"/>
                    </a:moveTo>
                    <a:cubicBezTo>
                      <a:pt x="13487" y="8294"/>
                      <a:pt x="14051" y="7132"/>
                      <a:pt x="14520" y="5506"/>
                    </a:cubicBezTo>
                    <a:cubicBezTo>
                      <a:pt x="14990" y="3881"/>
                      <a:pt x="15366" y="1790"/>
                      <a:pt x="15084" y="745"/>
                    </a:cubicBezTo>
                    <a:cubicBezTo>
                      <a:pt x="14802" y="-300"/>
                      <a:pt x="13863" y="-300"/>
                      <a:pt x="11703" y="1094"/>
                    </a:cubicBezTo>
                    <a:cubicBezTo>
                      <a:pt x="9543" y="2487"/>
                      <a:pt x="6162" y="5274"/>
                      <a:pt x="4096" y="7248"/>
                    </a:cubicBezTo>
                    <a:cubicBezTo>
                      <a:pt x="2030" y="9223"/>
                      <a:pt x="1279" y="10384"/>
                      <a:pt x="715" y="11894"/>
                    </a:cubicBezTo>
                    <a:cubicBezTo>
                      <a:pt x="152" y="13403"/>
                      <a:pt x="-224" y="15261"/>
                      <a:pt x="152" y="16190"/>
                    </a:cubicBezTo>
                    <a:cubicBezTo>
                      <a:pt x="527" y="17119"/>
                      <a:pt x="1654" y="17119"/>
                      <a:pt x="3908" y="16306"/>
                    </a:cubicBezTo>
                    <a:cubicBezTo>
                      <a:pt x="6162" y="15494"/>
                      <a:pt x="9543" y="13868"/>
                      <a:pt x="11515" y="12590"/>
                    </a:cubicBezTo>
                    <a:cubicBezTo>
                      <a:pt x="13487" y="11313"/>
                      <a:pt x="14051" y="10384"/>
                      <a:pt x="14614" y="9455"/>
                    </a:cubicBezTo>
                    <a:cubicBezTo>
                      <a:pt x="15178" y="8526"/>
                      <a:pt x="15741" y="7597"/>
                      <a:pt x="15741" y="8061"/>
                    </a:cubicBezTo>
                    <a:cubicBezTo>
                      <a:pt x="15741" y="8526"/>
                      <a:pt x="15178" y="10384"/>
                      <a:pt x="14896" y="12126"/>
                    </a:cubicBezTo>
                    <a:cubicBezTo>
                      <a:pt x="14614" y="13868"/>
                      <a:pt x="14614" y="15494"/>
                      <a:pt x="15741" y="17003"/>
                    </a:cubicBezTo>
                    <a:cubicBezTo>
                      <a:pt x="16868" y="18513"/>
                      <a:pt x="19122" y="19906"/>
                      <a:pt x="21376" y="213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72" name="Line">
                <a:extLst>
                  <a:ext uri="{FF2B5EF4-FFF2-40B4-BE49-F238E27FC236}">
                    <a16:creationId xmlns:a16="http://schemas.microsoft.com/office/drawing/2014/main" id="{0E83684C-7428-4663-B241-8185C793B021}"/>
                  </a:ext>
                </a:extLst>
              </p:cNvPr>
              <p:cNvSpPr/>
              <p:nvPr/>
            </p:nvSpPr>
            <p:spPr>
              <a:xfrm>
                <a:off x="2286713" y="468425"/>
                <a:ext cx="549740" cy="3136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8" h="21272" extrusionOk="0">
                    <a:moveTo>
                      <a:pt x="0" y="6386"/>
                    </a:moveTo>
                    <a:cubicBezTo>
                      <a:pt x="506" y="5218"/>
                      <a:pt x="1012" y="4050"/>
                      <a:pt x="1603" y="3904"/>
                    </a:cubicBezTo>
                    <a:cubicBezTo>
                      <a:pt x="2194" y="3758"/>
                      <a:pt x="2869" y="4634"/>
                      <a:pt x="3375" y="5948"/>
                    </a:cubicBezTo>
                    <a:cubicBezTo>
                      <a:pt x="3881" y="7261"/>
                      <a:pt x="4219" y="9013"/>
                      <a:pt x="4472" y="11348"/>
                    </a:cubicBezTo>
                    <a:cubicBezTo>
                      <a:pt x="4725" y="13683"/>
                      <a:pt x="4894" y="16602"/>
                      <a:pt x="4641" y="18499"/>
                    </a:cubicBezTo>
                    <a:cubicBezTo>
                      <a:pt x="4388" y="20396"/>
                      <a:pt x="3713" y="21272"/>
                      <a:pt x="3459" y="20834"/>
                    </a:cubicBezTo>
                    <a:cubicBezTo>
                      <a:pt x="3206" y="20396"/>
                      <a:pt x="3375" y="18645"/>
                      <a:pt x="3966" y="16018"/>
                    </a:cubicBezTo>
                    <a:cubicBezTo>
                      <a:pt x="4556" y="13391"/>
                      <a:pt x="5569" y="9888"/>
                      <a:pt x="6666" y="7407"/>
                    </a:cubicBezTo>
                    <a:cubicBezTo>
                      <a:pt x="7763" y="4926"/>
                      <a:pt x="8944" y="3467"/>
                      <a:pt x="9956" y="4050"/>
                    </a:cubicBezTo>
                    <a:cubicBezTo>
                      <a:pt x="10969" y="4634"/>
                      <a:pt x="11813" y="7261"/>
                      <a:pt x="12234" y="9450"/>
                    </a:cubicBezTo>
                    <a:cubicBezTo>
                      <a:pt x="12656" y="11640"/>
                      <a:pt x="12656" y="13391"/>
                      <a:pt x="12572" y="14996"/>
                    </a:cubicBezTo>
                    <a:cubicBezTo>
                      <a:pt x="12488" y="16602"/>
                      <a:pt x="12319" y="18061"/>
                      <a:pt x="12403" y="17915"/>
                    </a:cubicBezTo>
                    <a:cubicBezTo>
                      <a:pt x="12487" y="17769"/>
                      <a:pt x="12825" y="16018"/>
                      <a:pt x="13922" y="12807"/>
                    </a:cubicBezTo>
                    <a:cubicBezTo>
                      <a:pt x="15019" y="9596"/>
                      <a:pt x="16875" y="4926"/>
                      <a:pt x="18225" y="2445"/>
                    </a:cubicBezTo>
                    <a:cubicBezTo>
                      <a:pt x="19575" y="-36"/>
                      <a:pt x="20419" y="-328"/>
                      <a:pt x="20925" y="256"/>
                    </a:cubicBezTo>
                    <a:cubicBezTo>
                      <a:pt x="21431" y="840"/>
                      <a:pt x="21600" y="2299"/>
                      <a:pt x="21262" y="5948"/>
                    </a:cubicBezTo>
                    <a:cubicBezTo>
                      <a:pt x="20925" y="9596"/>
                      <a:pt x="20081" y="15434"/>
                      <a:pt x="19237" y="21272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73" name="Line">
                <a:extLst>
                  <a:ext uri="{FF2B5EF4-FFF2-40B4-BE49-F238E27FC236}">
                    <a16:creationId xmlns:a16="http://schemas.microsoft.com/office/drawing/2014/main" id="{390AFEDC-805A-483C-AD20-055D85CB275E}"/>
                  </a:ext>
                </a:extLst>
              </p:cNvPr>
              <p:cNvSpPr/>
              <p:nvPr/>
            </p:nvSpPr>
            <p:spPr>
              <a:xfrm>
                <a:off x="2997450" y="277879"/>
                <a:ext cx="106020" cy="920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8000" y="1724"/>
                      <a:pt x="14400" y="3448"/>
                      <a:pt x="12150" y="5882"/>
                    </a:cubicBezTo>
                    <a:cubicBezTo>
                      <a:pt x="9900" y="8315"/>
                      <a:pt x="9000" y="11459"/>
                      <a:pt x="7200" y="14197"/>
                    </a:cubicBezTo>
                    <a:cubicBezTo>
                      <a:pt x="5400" y="16935"/>
                      <a:pt x="2700" y="19268"/>
                      <a:pt x="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74" name="Line">
                <a:extLst>
                  <a:ext uri="{FF2B5EF4-FFF2-40B4-BE49-F238E27FC236}">
                    <a16:creationId xmlns:a16="http://schemas.microsoft.com/office/drawing/2014/main" id="{B0C4C489-EE0E-4701-9EB8-2467BE49A2D6}"/>
                  </a:ext>
                </a:extLst>
              </p:cNvPr>
              <p:cNvSpPr/>
              <p:nvPr/>
            </p:nvSpPr>
            <p:spPr>
              <a:xfrm>
                <a:off x="2985668" y="563698"/>
                <a:ext cx="270945" cy="353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80" h="21246" extrusionOk="0">
                    <a:moveTo>
                      <a:pt x="0" y="18737"/>
                    </a:moveTo>
                    <a:cubicBezTo>
                      <a:pt x="2326" y="13012"/>
                      <a:pt x="4652" y="7287"/>
                      <a:pt x="6646" y="4034"/>
                    </a:cubicBezTo>
                    <a:cubicBezTo>
                      <a:pt x="8640" y="781"/>
                      <a:pt x="10302" y="0"/>
                      <a:pt x="12628" y="0"/>
                    </a:cubicBezTo>
                    <a:cubicBezTo>
                      <a:pt x="14954" y="0"/>
                      <a:pt x="17945" y="781"/>
                      <a:pt x="19606" y="2993"/>
                    </a:cubicBezTo>
                    <a:cubicBezTo>
                      <a:pt x="21268" y="5205"/>
                      <a:pt x="21600" y="8848"/>
                      <a:pt x="19606" y="12101"/>
                    </a:cubicBezTo>
                    <a:cubicBezTo>
                      <a:pt x="17612" y="15354"/>
                      <a:pt x="13292" y="18217"/>
                      <a:pt x="10135" y="19778"/>
                    </a:cubicBezTo>
                    <a:cubicBezTo>
                      <a:pt x="6978" y="21340"/>
                      <a:pt x="4985" y="21600"/>
                      <a:pt x="3988" y="20819"/>
                    </a:cubicBezTo>
                    <a:cubicBezTo>
                      <a:pt x="2991" y="20039"/>
                      <a:pt x="2991" y="18217"/>
                      <a:pt x="2991" y="16395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75" name="Line">
                <a:extLst>
                  <a:ext uri="{FF2B5EF4-FFF2-40B4-BE49-F238E27FC236}">
                    <a16:creationId xmlns:a16="http://schemas.microsoft.com/office/drawing/2014/main" id="{BD5795ED-45CD-47D7-A70A-FC3851A75AC3}"/>
                  </a:ext>
                </a:extLst>
              </p:cNvPr>
              <p:cNvSpPr/>
              <p:nvPr/>
            </p:nvSpPr>
            <p:spPr>
              <a:xfrm>
                <a:off x="3374414" y="226272"/>
                <a:ext cx="78534" cy="6470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5600" y="4896"/>
                      <a:pt x="9600" y="9792"/>
                      <a:pt x="6000" y="13392"/>
                    </a:cubicBezTo>
                    <a:cubicBezTo>
                      <a:pt x="2400" y="16992"/>
                      <a:pt x="1200" y="19296"/>
                      <a:pt x="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76" name="Line">
                <a:extLst>
                  <a:ext uri="{FF2B5EF4-FFF2-40B4-BE49-F238E27FC236}">
                    <a16:creationId xmlns:a16="http://schemas.microsoft.com/office/drawing/2014/main" id="{078CF99A-896A-4DDB-A5D0-886CA18B4D4A}"/>
                  </a:ext>
                </a:extLst>
              </p:cNvPr>
              <p:cNvSpPr/>
              <p:nvPr/>
            </p:nvSpPr>
            <p:spPr>
              <a:xfrm>
                <a:off x="3606089" y="341395"/>
                <a:ext cx="416232" cy="4962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0" extrusionOk="0">
                    <a:moveTo>
                      <a:pt x="0" y="11941"/>
                    </a:moveTo>
                    <a:cubicBezTo>
                      <a:pt x="4725" y="10814"/>
                      <a:pt x="9450" y="9687"/>
                      <a:pt x="12600" y="8372"/>
                    </a:cubicBezTo>
                    <a:cubicBezTo>
                      <a:pt x="15750" y="7057"/>
                      <a:pt x="17325" y="5555"/>
                      <a:pt x="18225" y="4240"/>
                    </a:cubicBezTo>
                    <a:cubicBezTo>
                      <a:pt x="19125" y="2925"/>
                      <a:pt x="19350" y="1798"/>
                      <a:pt x="18900" y="1047"/>
                    </a:cubicBezTo>
                    <a:cubicBezTo>
                      <a:pt x="18450" y="296"/>
                      <a:pt x="17325" y="-80"/>
                      <a:pt x="15750" y="14"/>
                    </a:cubicBezTo>
                    <a:cubicBezTo>
                      <a:pt x="14175" y="108"/>
                      <a:pt x="12150" y="671"/>
                      <a:pt x="10237" y="3019"/>
                    </a:cubicBezTo>
                    <a:cubicBezTo>
                      <a:pt x="8325" y="5367"/>
                      <a:pt x="6525" y="9499"/>
                      <a:pt x="6525" y="12692"/>
                    </a:cubicBezTo>
                    <a:cubicBezTo>
                      <a:pt x="6525" y="15885"/>
                      <a:pt x="8325" y="18139"/>
                      <a:pt x="11137" y="19454"/>
                    </a:cubicBezTo>
                    <a:cubicBezTo>
                      <a:pt x="13950" y="20769"/>
                      <a:pt x="17775" y="21144"/>
                      <a:pt x="21600" y="2152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77" name="Line">
                <a:extLst>
                  <a:ext uri="{FF2B5EF4-FFF2-40B4-BE49-F238E27FC236}">
                    <a16:creationId xmlns:a16="http://schemas.microsoft.com/office/drawing/2014/main" id="{EA53EE29-8728-4EBE-9A1D-13D507E65694}"/>
                  </a:ext>
                </a:extLst>
              </p:cNvPr>
              <p:cNvSpPr/>
              <p:nvPr/>
            </p:nvSpPr>
            <p:spPr>
              <a:xfrm>
                <a:off x="558959" y="1238548"/>
                <a:ext cx="3840326" cy="242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8" h="21535" extrusionOk="0">
                    <a:moveTo>
                      <a:pt x="317" y="20463"/>
                    </a:moveTo>
                    <a:cubicBezTo>
                      <a:pt x="148" y="20842"/>
                      <a:pt x="-22" y="21221"/>
                      <a:pt x="2" y="21411"/>
                    </a:cubicBezTo>
                    <a:cubicBezTo>
                      <a:pt x="26" y="21600"/>
                      <a:pt x="244" y="21600"/>
                      <a:pt x="777" y="21221"/>
                    </a:cubicBezTo>
                    <a:cubicBezTo>
                      <a:pt x="1310" y="20842"/>
                      <a:pt x="2157" y="20084"/>
                      <a:pt x="2993" y="19137"/>
                    </a:cubicBezTo>
                    <a:cubicBezTo>
                      <a:pt x="3828" y="18189"/>
                      <a:pt x="4652" y="17053"/>
                      <a:pt x="5560" y="16105"/>
                    </a:cubicBezTo>
                    <a:cubicBezTo>
                      <a:pt x="6468" y="15158"/>
                      <a:pt x="7461" y="14400"/>
                      <a:pt x="8381" y="13832"/>
                    </a:cubicBezTo>
                    <a:cubicBezTo>
                      <a:pt x="9301" y="13263"/>
                      <a:pt x="10148" y="12884"/>
                      <a:pt x="10984" y="12505"/>
                    </a:cubicBezTo>
                    <a:cubicBezTo>
                      <a:pt x="11819" y="12126"/>
                      <a:pt x="12643" y="11747"/>
                      <a:pt x="13539" y="11368"/>
                    </a:cubicBezTo>
                    <a:cubicBezTo>
                      <a:pt x="14435" y="10989"/>
                      <a:pt x="15403" y="10611"/>
                      <a:pt x="16335" y="10232"/>
                    </a:cubicBezTo>
                    <a:cubicBezTo>
                      <a:pt x="17268" y="9853"/>
                      <a:pt x="18164" y="9474"/>
                      <a:pt x="18975" y="8526"/>
                    </a:cubicBezTo>
                    <a:cubicBezTo>
                      <a:pt x="19786" y="7579"/>
                      <a:pt x="20513" y="6063"/>
                      <a:pt x="20936" y="5116"/>
                    </a:cubicBezTo>
                    <a:cubicBezTo>
                      <a:pt x="21360" y="4168"/>
                      <a:pt x="21481" y="3789"/>
                      <a:pt x="21530" y="3032"/>
                    </a:cubicBezTo>
                    <a:cubicBezTo>
                      <a:pt x="21578" y="2274"/>
                      <a:pt x="21554" y="1137"/>
                      <a:pt x="21530" y="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78" name="Line">
                <a:extLst>
                  <a:ext uri="{FF2B5EF4-FFF2-40B4-BE49-F238E27FC236}">
                    <a16:creationId xmlns:a16="http://schemas.microsoft.com/office/drawing/2014/main" id="{73616888-2FD2-4704-BDE3-5819652DBBB5}"/>
                  </a:ext>
                </a:extLst>
              </p:cNvPr>
              <p:cNvSpPr/>
              <p:nvPr/>
            </p:nvSpPr>
            <p:spPr>
              <a:xfrm>
                <a:off x="641421" y="1782396"/>
                <a:ext cx="565447" cy="948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470" extrusionOk="0">
                    <a:moveTo>
                      <a:pt x="10352" y="5818"/>
                    </a:moveTo>
                    <a:cubicBezTo>
                      <a:pt x="10679" y="4939"/>
                      <a:pt x="11006" y="4059"/>
                      <a:pt x="10843" y="4108"/>
                    </a:cubicBezTo>
                    <a:cubicBezTo>
                      <a:pt x="10679" y="4157"/>
                      <a:pt x="10024" y="5134"/>
                      <a:pt x="8552" y="7480"/>
                    </a:cubicBezTo>
                    <a:cubicBezTo>
                      <a:pt x="7079" y="9825"/>
                      <a:pt x="4788" y="13540"/>
                      <a:pt x="3315" y="15885"/>
                    </a:cubicBezTo>
                    <a:cubicBezTo>
                      <a:pt x="1843" y="18231"/>
                      <a:pt x="1188" y="19208"/>
                      <a:pt x="697" y="19990"/>
                    </a:cubicBezTo>
                    <a:cubicBezTo>
                      <a:pt x="206" y="20772"/>
                      <a:pt x="-121" y="21359"/>
                      <a:pt x="43" y="21456"/>
                    </a:cubicBezTo>
                    <a:cubicBezTo>
                      <a:pt x="206" y="21554"/>
                      <a:pt x="861" y="21163"/>
                      <a:pt x="2006" y="19306"/>
                    </a:cubicBezTo>
                    <a:cubicBezTo>
                      <a:pt x="3152" y="17449"/>
                      <a:pt x="4788" y="14126"/>
                      <a:pt x="6097" y="10901"/>
                    </a:cubicBezTo>
                    <a:cubicBezTo>
                      <a:pt x="7406" y="7675"/>
                      <a:pt x="8388" y="4548"/>
                      <a:pt x="9124" y="2642"/>
                    </a:cubicBezTo>
                    <a:cubicBezTo>
                      <a:pt x="9861" y="736"/>
                      <a:pt x="10352" y="52"/>
                      <a:pt x="10761" y="3"/>
                    </a:cubicBezTo>
                    <a:cubicBezTo>
                      <a:pt x="11170" y="-46"/>
                      <a:pt x="11497" y="540"/>
                      <a:pt x="12234" y="2397"/>
                    </a:cubicBezTo>
                    <a:cubicBezTo>
                      <a:pt x="12970" y="4254"/>
                      <a:pt x="14115" y="7382"/>
                      <a:pt x="15670" y="10119"/>
                    </a:cubicBezTo>
                    <a:cubicBezTo>
                      <a:pt x="17224" y="12855"/>
                      <a:pt x="19188" y="15201"/>
                      <a:pt x="20252" y="16618"/>
                    </a:cubicBezTo>
                    <a:cubicBezTo>
                      <a:pt x="21315" y="18035"/>
                      <a:pt x="21479" y="18524"/>
                      <a:pt x="21315" y="18573"/>
                    </a:cubicBezTo>
                    <a:cubicBezTo>
                      <a:pt x="21152" y="18622"/>
                      <a:pt x="20661" y="18231"/>
                      <a:pt x="20170" y="1784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79" name="Line">
                <a:extLst>
                  <a:ext uri="{FF2B5EF4-FFF2-40B4-BE49-F238E27FC236}">
                    <a16:creationId xmlns:a16="http://schemas.microsoft.com/office/drawing/2014/main" id="{44ACF47B-8017-4EF4-911C-89D15C489F50}"/>
                  </a:ext>
                </a:extLst>
              </p:cNvPr>
              <p:cNvSpPr/>
              <p:nvPr/>
            </p:nvSpPr>
            <p:spPr>
              <a:xfrm>
                <a:off x="912363" y="2322275"/>
                <a:ext cx="235603" cy="67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7" h="21030" extrusionOk="0">
                    <a:moveTo>
                      <a:pt x="4922" y="4830"/>
                    </a:moveTo>
                    <a:cubicBezTo>
                      <a:pt x="2566" y="2130"/>
                      <a:pt x="210" y="-570"/>
                      <a:pt x="13" y="105"/>
                    </a:cubicBezTo>
                    <a:cubicBezTo>
                      <a:pt x="-183" y="780"/>
                      <a:pt x="1781" y="4830"/>
                      <a:pt x="5708" y="8880"/>
                    </a:cubicBezTo>
                    <a:cubicBezTo>
                      <a:pt x="9635" y="12930"/>
                      <a:pt x="15526" y="16980"/>
                      <a:pt x="21417" y="2103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80" name="Line">
                <a:extLst>
                  <a:ext uri="{FF2B5EF4-FFF2-40B4-BE49-F238E27FC236}">
                    <a16:creationId xmlns:a16="http://schemas.microsoft.com/office/drawing/2014/main" id="{6A687CBE-E490-48D1-B902-B079CBB1B250}"/>
                  </a:ext>
                </a:extLst>
              </p:cNvPr>
              <p:cNvSpPr/>
              <p:nvPr/>
            </p:nvSpPr>
            <p:spPr>
              <a:xfrm>
                <a:off x="2168912" y="2167458"/>
                <a:ext cx="27488" cy="778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4" extrusionOk="0">
                    <a:moveTo>
                      <a:pt x="21600" y="1495"/>
                    </a:moveTo>
                    <a:cubicBezTo>
                      <a:pt x="21600" y="779"/>
                      <a:pt x="21600" y="63"/>
                      <a:pt x="19800" y="4"/>
                    </a:cubicBezTo>
                    <a:cubicBezTo>
                      <a:pt x="18000" y="-56"/>
                      <a:pt x="14400" y="541"/>
                      <a:pt x="10800" y="2808"/>
                    </a:cubicBezTo>
                    <a:cubicBezTo>
                      <a:pt x="7200" y="5075"/>
                      <a:pt x="3600" y="9014"/>
                      <a:pt x="1800" y="12415"/>
                    </a:cubicBezTo>
                    <a:cubicBezTo>
                      <a:pt x="0" y="15816"/>
                      <a:pt x="0" y="18680"/>
                      <a:pt x="0" y="21544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81" name="Line">
                <a:extLst>
                  <a:ext uri="{FF2B5EF4-FFF2-40B4-BE49-F238E27FC236}">
                    <a16:creationId xmlns:a16="http://schemas.microsoft.com/office/drawing/2014/main" id="{9A79DC17-FD49-44C4-A007-EAF9B4FE8C99}"/>
                  </a:ext>
                </a:extLst>
              </p:cNvPr>
              <p:cNvSpPr/>
              <p:nvPr/>
            </p:nvSpPr>
            <p:spPr>
              <a:xfrm>
                <a:off x="2137498" y="2175398"/>
                <a:ext cx="282723" cy="396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38" h="21600" extrusionOk="0">
                    <a:moveTo>
                      <a:pt x="339" y="6809"/>
                    </a:moveTo>
                    <a:cubicBezTo>
                      <a:pt x="22" y="4696"/>
                      <a:pt x="-296" y="2583"/>
                      <a:pt x="498" y="1409"/>
                    </a:cubicBezTo>
                    <a:cubicBezTo>
                      <a:pt x="1292" y="235"/>
                      <a:pt x="3198" y="0"/>
                      <a:pt x="5898" y="0"/>
                    </a:cubicBezTo>
                    <a:cubicBezTo>
                      <a:pt x="8598" y="0"/>
                      <a:pt x="12092" y="235"/>
                      <a:pt x="15269" y="1878"/>
                    </a:cubicBezTo>
                    <a:cubicBezTo>
                      <a:pt x="18445" y="3522"/>
                      <a:pt x="21304" y="6574"/>
                      <a:pt x="20351" y="9978"/>
                    </a:cubicBezTo>
                    <a:cubicBezTo>
                      <a:pt x="19398" y="13383"/>
                      <a:pt x="14633" y="17139"/>
                      <a:pt x="11298" y="19135"/>
                    </a:cubicBezTo>
                    <a:cubicBezTo>
                      <a:pt x="7963" y="21130"/>
                      <a:pt x="6057" y="21365"/>
                      <a:pt x="4151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82" name="Line">
                <a:extLst>
                  <a:ext uri="{FF2B5EF4-FFF2-40B4-BE49-F238E27FC236}">
                    <a16:creationId xmlns:a16="http://schemas.microsoft.com/office/drawing/2014/main" id="{263F13DF-0870-4CAF-B78F-801464D12FF5}"/>
                  </a:ext>
                </a:extLst>
              </p:cNvPr>
              <p:cNvSpPr/>
              <p:nvPr/>
            </p:nvSpPr>
            <p:spPr>
              <a:xfrm>
                <a:off x="2506609" y="2155548"/>
                <a:ext cx="530108" cy="3850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0" y="5760"/>
                    </a:moveTo>
                    <a:cubicBezTo>
                      <a:pt x="527" y="4560"/>
                      <a:pt x="1054" y="3360"/>
                      <a:pt x="1932" y="2760"/>
                    </a:cubicBezTo>
                    <a:cubicBezTo>
                      <a:pt x="2810" y="2160"/>
                      <a:pt x="4039" y="2160"/>
                      <a:pt x="5444" y="4560"/>
                    </a:cubicBezTo>
                    <a:cubicBezTo>
                      <a:pt x="6849" y="6960"/>
                      <a:pt x="8429" y="11760"/>
                      <a:pt x="9219" y="14760"/>
                    </a:cubicBezTo>
                    <a:cubicBezTo>
                      <a:pt x="10010" y="17760"/>
                      <a:pt x="10010" y="18960"/>
                      <a:pt x="9659" y="19920"/>
                    </a:cubicBezTo>
                    <a:cubicBezTo>
                      <a:pt x="9307" y="20880"/>
                      <a:pt x="8605" y="21600"/>
                      <a:pt x="8166" y="21360"/>
                    </a:cubicBezTo>
                    <a:cubicBezTo>
                      <a:pt x="7727" y="21120"/>
                      <a:pt x="7551" y="19920"/>
                      <a:pt x="8517" y="16800"/>
                    </a:cubicBezTo>
                    <a:cubicBezTo>
                      <a:pt x="9483" y="13680"/>
                      <a:pt x="11590" y="8640"/>
                      <a:pt x="13961" y="5520"/>
                    </a:cubicBezTo>
                    <a:cubicBezTo>
                      <a:pt x="16332" y="2400"/>
                      <a:pt x="18966" y="1200"/>
                      <a:pt x="21600" y="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83" name="Line">
                <a:extLst>
                  <a:ext uri="{FF2B5EF4-FFF2-40B4-BE49-F238E27FC236}">
                    <a16:creationId xmlns:a16="http://schemas.microsoft.com/office/drawing/2014/main" id="{64D98ECF-3C9E-4BBF-9636-2E4C58DD2567}"/>
                  </a:ext>
                </a:extLst>
              </p:cNvPr>
              <p:cNvSpPr/>
              <p:nvPr/>
            </p:nvSpPr>
            <p:spPr>
              <a:xfrm>
                <a:off x="3079909" y="2163487"/>
                <a:ext cx="314137" cy="3533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89" extrusionOk="0">
                    <a:moveTo>
                      <a:pt x="5918" y="7270"/>
                    </a:moveTo>
                    <a:cubicBezTo>
                      <a:pt x="6214" y="6000"/>
                      <a:pt x="6510" y="4729"/>
                      <a:pt x="5918" y="4983"/>
                    </a:cubicBezTo>
                    <a:cubicBezTo>
                      <a:pt x="5326" y="5237"/>
                      <a:pt x="3847" y="7016"/>
                      <a:pt x="2515" y="8922"/>
                    </a:cubicBezTo>
                    <a:cubicBezTo>
                      <a:pt x="1184" y="10828"/>
                      <a:pt x="0" y="12861"/>
                      <a:pt x="0" y="15148"/>
                    </a:cubicBezTo>
                    <a:cubicBezTo>
                      <a:pt x="0" y="17435"/>
                      <a:pt x="1184" y="19976"/>
                      <a:pt x="3995" y="20739"/>
                    </a:cubicBezTo>
                    <a:cubicBezTo>
                      <a:pt x="6805" y="21501"/>
                      <a:pt x="11244" y="20485"/>
                      <a:pt x="14942" y="18197"/>
                    </a:cubicBezTo>
                    <a:cubicBezTo>
                      <a:pt x="18641" y="15910"/>
                      <a:pt x="21600" y="12353"/>
                      <a:pt x="21600" y="9176"/>
                    </a:cubicBezTo>
                    <a:cubicBezTo>
                      <a:pt x="21600" y="6000"/>
                      <a:pt x="18641" y="3205"/>
                      <a:pt x="15830" y="1680"/>
                    </a:cubicBezTo>
                    <a:cubicBezTo>
                      <a:pt x="13019" y="155"/>
                      <a:pt x="10356" y="-99"/>
                      <a:pt x="8285" y="28"/>
                    </a:cubicBezTo>
                    <a:cubicBezTo>
                      <a:pt x="6214" y="155"/>
                      <a:pt x="4734" y="663"/>
                      <a:pt x="4290" y="1553"/>
                    </a:cubicBezTo>
                    <a:cubicBezTo>
                      <a:pt x="3847" y="2442"/>
                      <a:pt x="4438" y="3713"/>
                      <a:pt x="5030" y="4983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84" name="Line">
                <a:extLst>
                  <a:ext uri="{FF2B5EF4-FFF2-40B4-BE49-F238E27FC236}">
                    <a16:creationId xmlns:a16="http://schemas.microsoft.com/office/drawing/2014/main" id="{069F7AB6-01F2-40CA-A6B5-5D693B1DC562}"/>
                  </a:ext>
                </a:extLst>
              </p:cNvPr>
              <p:cNvSpPr/>
              <p:nvPr/>
            </p:nvSpPr>
            <p:spPr>
              <a:xfrm>
                <a:off x="3523629" y="2111882"/>
                <a:ext cx="498691" cy="135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1" h="21399" extrusionOk="0">
                    <a:moveTo>
                      <a:pt x="17521" y="1947"/>
                    </a:moveTo>
                    <a:cubicBezTo>
                      <a:pt x="17334" y="1335"/>
                      <a:pt x="17148" y="724"/>
                      <a:pt x="16590" y="350"/>
                    </a:cubicBezTo>
                    <a:cubicBezTo>
                      <a:pt x="16031" y="-23"/>
                      <a:pt x="15100" y="-159"/>
                      <a:pt x="12586" y="249"/>
                    </a:cubicBezTo>
                    <a:cubicBezTo>
                      <a:pt x="10072" y="656"/>
                      <a:pt x="5976" y="1607"/>
                      <a:pt x="3648" y="2286"/>
                    </a:cubicBezTo>
                    <a:cubicBezTo>
                      <a:pt x="1321" y="2966"/>
                      <a:pt x="762" y="3373"/>
                      <a:pt x="390" y="3781"/>
                    </a:cubicBezTo>
                    <a:cubicBezTo>
                      <a:pt x="17" y="4188"/>
                      <a:pt x="-169" y="4596"/>
                      <a:pt x="203" y="4833"/>
                    </a:cubicBezTo>
                    <a:cubicBezTo>
                      <a:pt x="576" y="5071"/>
                      <a:pt x="1507" y="5139"/>
                      <a:pt x="3462" y="5003"/>
                    </a:cubicBezTo>
                    <a:cubicBezTo>
                      <a:pt x="5417" y="4867"/>
                      <a:pt x="8397" y="4528"/>
                      <a:pt x="10259" y="4256"/>
                    </a:cubicBezTo>
                    <a:cubicBezTo>
                      <a:pt x="12121" y="3984"/>
                      <a:pt x="12865" y="3781"/>
                      <a:pt x="13517" y="3543"/>
                    </a:cubicBezTo>
                    <a:cubicBezTo>
                      <a:pt x="14169" y="3305"/>
                      <a:pt x="14728" y="3033"/>
                      <a:pt x="14634" y="2999"/>
                    </a:cubicBezTo>
                    <a:cubicBezTo>
                      <a:pt x="14541" y="2966"/>
                      <a:pt x="13797" y="3169"/>
                      <a:pt x="13238" y="3883"/>
                    </a:cubicBezTo>
                    <a:cubicBezTo>
                      <a:pt x="12679" y="4596"/>
                      <a:pt x="12307" y="5818"/>
                      <a:pt x="12028" y="7652"/>
                    </a:cubicBezTo>
                    <a:cubicBezTo>
                      <a:pt x="11748" y="9486"/>
                      <a:pt x="11562" y="11932"/>
                      <a:pt x="11469" y="14003"/>
                    </a:cubicBezTo>
                    <a:cubicBezTo>
                      <a:pt x="11376" y="16075"/>
                      <a:pt x="11376" y="17773"/>
                      <a:pt x="11376" y="18792"/>
                    </a:cubicBezTo>
                    <a:cubicBezTo>
                      <a:pt x="11376" y="19811"/>
                      <a:pt x="11376" y="20150"/>
                      <a:pt x="11097" y="20456"/>
                    </a:cubicBezTo>
                    <a:cubicBezTo>
                      <a:pt x="10817" y="20762"/>
                      <a:pt x="10259" y="21033"/>
                      <a:pt x="9421" y="21203"/>
                    </a:cubicBezTo>
                    <a:cubicBezTo>
                      <a:pt x="8583" y="21373"/>
                      <a:pt x="7465" y="21441"/>
                      <a:pt x="6534" y="21373"/>
                    </a:cubicBezTo>
                    <a:cubicBezTo>
                      <a:pt x="5603" y="21305"/>
                      <a:pt x="4859" y="21101"/>
                      <a:pt x="4207" y="20286"/>
                    </a:cubicBezTo>
                    <a:cubicBezTo>
                      <a:pt x="3555" y="19471"/>
                      <a:pt x="2996" y="18045"/>
                      <a:pt x="3555" y="16347"/>
                    </a:cubicBezTo>
                    <a:cubicBezTo>
                      <a:pt x="4114" y="14649"/>
                      <a:pt x="5790" y="12679"/>
                      <a:pt x="8676" y="11218"/>
                    </a:cubicBezTo>
                    <a:cubicBezTo>
                      <a:pt x="11562" y="9758"/>
                      <a:pt x="15659" y="8807"/>
                      <a:pt x="17986" y="8298"/>
                    </a:cubicBezTo>
                    <a:cubicBezTo>
                      <a:pt x="20314" y="7788"/>
                      <a:pt x="20872" y="7720"/>
                      <a:pt x="21431" y="7652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85" name="Line">
                <a:extLst>
                  <a:ext uri="{FF2B5EF4-FFF2-40B4-BE49-F238E27FC236}">
                    <a16:creationId xmlns:a16="http://schemas.microsoft.com/office/drawing/2014/main" id="{D055F688-8C9C-4246-8020-1196739E1F50}"/>
                  </a:ext>
                </a:extLst>
              </p:cNvPr>
              <p:cNvSpPr/>
              <p:nvPr/>
            </p:nvSpPr>
            <p:spPr>
              <a:xfrm>
                <a:off x="4034102" y="2155548"/>
                <a:ext cx="439792" cy="381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89" extrusionOk="0">
                    <a:moveTo>
                      <a:pt x="0" y="8599"/>
                    </a:moveTo>
                    <a:cubicBezTo>
                      <a:pt x="847" y="7639"/>
                      <a:pt x="1694" y="6679"/>
                      <a:pt x="2647" y="6319"/>
                    </a:cubicBezTo>
                    <a:cubicBezTo>
                      <a:pt x="3600" y="5959"/>
                      <a:pt x="4659" y="6199"/>
                      <a:pt x="6141" y="8239"/>
                    </a:cubicBezTo>
                    <a:cubicBezTo>
                      <a:pt x="7624" y="10279"/>
                      <a:pt x="9529" y="14119"/>
                      <a:pt x="10376" y="16639"/>
                    </a:cubicBezTo>
                    <a:cubicBezTo>
                      <a:pt x="11224" y="19159"/>
                      <a:pt x="11012" y="20359"/>
                      <a:pt x="10376" y="20839"/>
                    </a:cubicBezTo>
                    <a:cubicBezTo>
                      <a:pt x="9741" y="21319"/>
                      <a:pt x="8682" y="21079"/>
                      <a:pt x="8259" y="20359"/>
                    </a:cubicBezTo>
                    <a:cubicBezTo>
                      <a:pt x="7835" y="19639"/>
                      <a:pt x="8047" y="18439"/>
                      <a:pt x="8894" y="15559"/>
                    </a:cubicBezTo>
                    <a:cubicBezTo>
                      <a:pt x="9741" y="12679"/>
                      <a:pt x="11224" y="8119"/>
                      <a:pt x="12600" y="5119"/>
                    </a:cubicBezTo>
                    <a:cubicBezTo>
                      <a:pt x="13976" y="2119"/>
                      <a:pt x="15247" y="679"/>
                      <a:pt x="16729" y="199"/>
                    </a:cubicBezTo>
                    <a:cubicBezTo>
                      <a:pt x="18212" y="-281"/>
                      <a:pt x="19906" y="199"/>
                      <a:pt x="21600" y="679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86" name="Line">
                <a:extLst>
                  <a:ext uri="{FF2B5EF4-FFF2-40B4-BE49-F238E27FC236}">
                    <a16:creationId xmlns:a16="http://schemas.microsoft.com/office/drawing/2014/main" id="{71C0E4E2-57CB-4B9D-B37B-52904FC8CFEF}"/>
                  </a:ext>
                </a:extLst>
              </p:cNvPr>
              <p:cNvSpPr/>
              <p:nvPr/>
            </p:nvSpPr>
            <p:spPr>
              <a:xfrm>
                <a:off x="4528868" y="2227003"/>
                <a:ext cx="357330" cy="357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4" h="21322" extrusionOk="0">
                    <a:moveTo>
                      <a:pt x="16104" y="5122"/>
                    </a:moveTo>
                    <a:cubicBezTo>
                      <a:pt x="16361" y="3322"/>
                      <a:pt x="16618" y="1522"/>
                      <a:pt x="15847" y="622"/>
                    </a:cubicBezTo>
                    <a:cubicBezTo>
                      <a:pt x="15075" y="-278"/>
                      <a:pt x="13275" y="-278"/>
                      <a:pt x="10704" y="1136"/>
                    </a:cubicBezTo>
                    <a:cubicBezTo>
                      <a:pt x="8133" y="2551"/>
                      <a:pt x="4790" y="5379"/>
                      <a:pt x="2861" y="7436"/>
                    </a:cubicBezTo>
                    <a:cubicBezTo>
                      <a:pt x="933" y="9493"/>
                      <a:pt x="418" y="10779"/>
                      <a:pt x="161" y="12065"/>
                    </a:cubicBezTo>
                    <a:cubicBezTo>
                      <a:pt x="-96" y="13351"/>
                      <a:pt x="-96" y="14636"/>
                      <a:pt x="547" y="15408"/>
                    </a:cubicBezTo>
                    <a:cubicBezTo>
                      <a:pt x="1190" y="16179"/>
                      <a:pt x="2475" y="16436"/>
                      <a:pt x="4918" y="15922"/>
                    </a:cubicBezTo>
                    <a:cubicBezTo>
                      <a:pt x="7361" y="15408"/>
                      <a:pt x="10961" y="14122"/>
                      <a:pt x="13147" y="12965"/>
                    </a:cubicBezTo>
                    <a:cubicBezTo>
                      <a:pt x="15333" y="11808"/>
                      <a:pt x="16104" y="10779"/>
                      <a:pt x="16490" y="9622"/>
                    </a:cubicBezTo>
                    <a:cubicBezTo>
                      <a:pt x="16875" y="8465"/>
                      <a:pt x="16875" y="7179"/>
                      <a:pt x="16361" y="6922"/>
                    </a:cubicBezTo>
                    <a:cubicBezTo>
                      <a:pt x="15847" y="6665"/>
                      <a:pt x="14818" y="7436"/>
                      <a:pt x="14433" y="9108"/>
                    </a:cubicBezTo>
                    <a:cubicBezTo>
                      <a:pt x="14047" y="10779"/>
                      <a:pt x="14304" y="13351"/>
                      <a:pt x="15590" y="15536"/>
                    </a:cubicBezTo>
                    <a:cubicBezTo>
                      <a:pt x="16875" y="17722"/>
                      <a:pt x="19190" y="19522"/>
                      <a:pt x="21504" y="21322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87" name="Line">
                <a:extLst>
                  <a:ext uri="{FF2B5EF4-FFF2-40B4-BE49-F238E27FC236}">
                    <a16:creationId xmlns:a16="http://schemas.microsoft.com/office/drawing/2014/main" id="{BBB93A7D-11A1-46C8-A0A4-9E8376E169D3}"/>
                  </a:ext>
                </a:extLst>
              </p:cNvPr>
              <p:cNvSpPr/>
              <p:nvPr/>
            </p:nvSpPr>
            <p:spPr>
              <a:xfrm>
                <a:off x="5023634" y="2266700"/>
                <a:ext cx="600786" cy="3294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0" h="21425" extrusionOk="0">
                    <a:moveTo>
                      <a:pt x="179" y="4594"/>
                    </a:moveTo>
                    <a:cubicBezTo>
                      <a:pt x="24" y="3191"/>
                      <a:pt x="-130" y="1789"/>
                      <a:pt x="179" y="947"/>
                    </a:cubicBezTo>
                    <a:cubicBezTo>
                      <a:pt x="487" y="106"/>
                      <a:pt x="1259" y="-175"/>
                      <a:pt x="1953" y="106"/>
                    </a:cubicBezTo>
                    <a:cubicBezTo>
                      <a:pt x="2647" y="386"/>
                      <a:pt x="3264" y="1228"/>
                      <a:pt x="3804" y="3331"/>
                    </a:cubicBezTo>
                    <a:cubicBezTo>
                      <a:pt x="4344" y="5435"/>
                      <a:pt x="4807" y="8802"/>
                      <a:pt x="4961" y="11186"/>
                    </a:cubicBezTo>
                    <a:cubicBezTo>
                      <a:pt x="5116" y="13570"/>
                      <a:pt x="4961" y="14973"/>
                      <a:pt x="4730" y="14973"/>
                    </a:cubicBezTo>
                    <a:cubicBezTo>
                      <a:pt x="4499" y="14973"/>
                      <a:pt x="4190" y="13570"/>
                      <a:pt x="4190" y="12168"/>
                    </a:cubicBezTo>
                    <a:cubicBezTo>
                      <a:pt x="4190" y="10765"/>
                      <a:pt x="4499" y="9363"/>
                      <a:pt x="5039" y="7680"/>
                    </a:cubicBezTo>
                    <a:cubicBezTo>
                      <a:pt x="5579" y="5996"/>
                      <a:pt x="6350" y="4033"/>
                      <a:pt x="7121" y="2911"/>
                    </a:cubicBezTo>
                    <a:cubicBezTo>
                      <a:pt x="7893" y="1789"/>
                      <a:pt x="8664" y="1508"/>
                      <a:pt x="9436" y="3612"/>
                    </a:cubicBezTo>
                    <a:cubicBezTo>
                      <a:pt x="10207" y="5716"/>
                      <a:pt x="10979" y="10204"/>
                      <a:pt x="11287" y="13150"/>
                    </a:cubicBezTo>
                    <a:cubicBezTo>
                      <a:pt x="11596" y="16095"/>
                      <a:pt x="11441" y="17498"/>
                      <a:pt x="11287" y="17498"/>
                    </a:cubicBezTo>
                    <a:cubicBezTo>
                      <a:pt x="11133" y="17498"/>
                      <a:pt x="10979" y="16095"/>
                      <a:pt x="11750" y="13430"/>
                    </a:cubicBezTo>
                    <a:cubicBezTo>
                      <a:pt x="12521" y="10765"/>
                      <a:pt x="14219" y="6838"/>
                      <a:pt x="15453" y="4594"/>
                    </a:cubicBezTo>
                    <a:cubicBezTo>
                      <a:pt x="16687" y="2350"/>
                      <a:pt x="17459" y="1789"/>
                      <a:pt x="17921" y="2209"/>
                    </a:cubicBezTo>
                    <a:cubicBezTo>
                      <a:pt x="18384" y="2630"/>
                      <a:pt x="18539" y="4033"/>
                      <a:pt x="19079" y="7399"/>
                    </a:cubicBezTo>
                    <a:cubicBezTo>
                      <a:pt x="19619" y="10765"/>
                      <a:pt x="20544" y="16095"/>
                      <a:pt x="21470" y="21425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88" name="Line">
                <a:extLst>
                  <a:ext uri="{FF2B5EF4-FFF2-40B4-BE49-F238E27FC236}">
                    <a16:creationId xmlns:a16="http://schemas.microsoft.com/office/drawing/2014/main" id="{5EBD9F48-2868-41F1-B63A-B06E04C7E215}"/>
                  </a:ext>
                </a:extLst>
              </p:cNvPr>
              <p:cNvSpPr/>
              <p:nvPr/>
            </p:nvSpPr>
            <p:spPr>
              <a:xfrm>
                <a:off x="6429398" y="1873700"/>
                <a:ext cx="31414" cy="80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9" h="21456" extrusionOk="0">
                    <a:moveTo>
                      <a:pt x="8100" y="7595"/>
                    </a:moveTo>
                    <a:cubicBezTo>
                      <a:pt x="8100" y="5747"/>
                      <a:pt x="8100" y="3899"/>
                      <a:pt x="8100" y="2513"/>
                    </a:cubicBezTo>
                    <a:cubicBezTo>
                      <a:pt x="8100" y="1127"/>
                      <a:pt x="8100" y="203"/>
                      <a:pt x="9450" y="29"/>
                    </a:cubicBezTo>
                    <a:cubicBezTo>
                      <a:pt x="10800" y="-144"/>
                      <a:pt x="13500" y="434"/>
                      <a:pt x="16200" y="2513"/>
                    </a:cubicBezTo>
                    <a:cubicBezTo>
                      <a:pt x="18900" y="4592"/>
                      <a:pt x="21600" y="8173"/>
                      <a:pt x="20250" y="11176"/>
                    </a:cubicBezTo>
                    <a:cubicBezTo>
                      <a:pt x="18900" y="14179"/>
                      <a:pt x="13500" y="16605"/>
                      <a:pt x="9450" y="18222"/>
                    </a:cubicBezTo>
                    <a:cubicBezTo>
                      <a:pt x="5400" y="19839"/>
                      <a:pt x="2700" y="20647"/>
                      <a:pt x="0" y="21456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89" name="Line">
                <a:extLst>
                  <a:ext uri="{FF2B5EF4-FFF2-40B4-BE49-F238E27FC236}">
                    <a16:creationId xmlns:a16="http://schemas.microsoft.com/office/drawing/2014/main" id="{629F513D-FB9B-40A1-AE04-0FBCCF0857FC}"/>
                  </a:ext>
                </a:extLst>
              </p:cNvPr>
              <p:cNvSpPr/>
              <p:nvPr/>
            </p:nvSpPr>
            <p:spPr>
              <a:xfrm>
                <a:off x="6413691" y="1734759"/>
                <a:ext cx="365183" cy="460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78" extrusionOk="0">
                    <a:moveTo>
                      <a:pt x="0" y="10372"/>
                    </a:moveTo>
                    <a:cubicBezTo>
                      <a:pt x="1029" y="7201"/>
                      <a:pt x="2057" y="4031"/>
                      <a:pt x="4629" y="2148"/>
                    </a:cubicBezTo>
                    <a:cubicBezTo>
                      <a:pt x="7200" y="265"/>
                      <a:pt x="11314" y="-329"/>
                      <a:pt x="14914" y="166"/>
                    </a:cubicBezTo>
                    <a:cubicBezTo>
                      <a:pt x="18514" y="662"/>
                      <a:pt x="21600" y="2247"/>
                      <a:pt x="21600" y="5517"/>
                    </a:cubicBezTo>
                    <a:cubicBezTo>
                      <a:pt x="21600" y="8787"/>
                      <a:pt x="18514" y="13741"/>
                      <a:pt x="15814" y="16713"/>
                    </a:cubicBezTo>
                    <a:cubicBezTo>
                      <a:pt x="13114" y="19686"/>
                      <a:pt x="10800" y="20677"/>
                      <a:pt x="9257" y="20974"/>
                    </a:cubicBezTo>
                    <a:cubicBezTo>
                      <a:pt x="7714" y="21271"/>
                      <a:pt x="6943" y="20875"/>
                      <a:pt x="6171" y="20478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90" name="Line">
                <a:extLst>
                  <a:ext uri="{FF2B5EF4-FFF2-40B4-BE49-F238E27FC236}">
                    <a16:creationId xmlns:a16="http://schemas.microsoft.com/office/drawing/2014/main" id="{49C0D4FA-CC34-43D9-B4CB-96FF1C628CCC}"/>
                  </a:ext>
                </a:extLst>
              </p:cNvPr>
              <p:cNvSpPr/>
              <p:nvPr/>
            </p:nvSpPr>
            <p:spPr>
              <a:xfrm>
                <a:off x="7772334" y="1734759"/>
                <a:ext cx="353404" cy="746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8" h="21400" extrusionOk="0">
                    <a:moveTo>
                      <a:pt x="5683" y="1290"/>
                    </a:moveTo>
                    <a:cubicBezTo>
                      <a:pt x="5683" y="545"/>
                      <a:pt x="5683" y="-200"/>
                      <a:pt x="5815" y="48"/>
                    </a:cubicBezTo>
                    <a:cubicBezTo>
                      <a:pt x="5947" y="297"/>
                      <a:pt x="6210" y="1538"/>
                      <a:pt x="5947" y="4207"/>
                    </a:cubicBezTo>
                    <a:cubicBezTo>
                      <a:pt x="5683" y="6876"/>
                      <a:pt x="4893" y="10972"/>
                      <a:pt x="4103" y="13703"/>
                    </a:cubicBezTo>
                    <a:cubicBezTo>
                      <a:pt x="3312" y="16434"/>
                      <a:pt x="2522" y="17800"/>
                      <a:pt x="1732" y="18855"/>
                    </a:cubicBezTo>
                    <a:cubicBezTo>
                      <a:pt x="942" y="19910"/>
                      <a:pt x="151" y="20655"/>
                      <a:pt x="20" y="20531"/>
                    </a:cubicBezTo>
                    <a:cubicBezTo>
                      <a:pt x="-112" y="20407"/>
                      <a:pt x="415" y="19414"/>
                      <a:pt x="1995" y="17738"/>
                    </a:cubicBezTo>
                    <a:cubicBezTo>
                      <a:pt x="3576" y="16062"/>
                      <a:pt x="6210" y="13703"/>
                      <a:pt x="8054" y="12276"/>
                    </a:cubicBezTo>
                    <a:cubicBezTo>
                      <a:pt x="9898" y="10848"/>
                      <a:pt x="10951" y="10352"/>
                      <a:pt x="12137" y="10103"/>
                    </a:cubicBezTo>
                    <a:cubicBezTo>
                      <a:pt x="13322" y="9855"/>
                      <a:pt x="14639" y="9855"/>
                      <a:pt x="15693" y="10166"/>
                    </a:cubicBezTo>
                    <a:cubicBezTo>
                      <a:pt x="16747" y="10476"/>
                      <a:pt x="17537" y="11097"/>
                      <a:pt x="18459" y="13021"/>
                    </a:cubicBezTo>
                    <a:cubicBezTo>
                      <a:pt x="19381" y="14945"/>
                      <a:pt x="20434" y="18172"/>
                      <a:pt x="21488" y="214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91" name="Line">
                <a:extLst>
                  <a:ext uri="{FF2B5EF4-FFF2-40B4-BE49-F238E27FC236}">
                    <a16:creationId xmlns:a16="http://schemas.microsoft.com/office/drawing/2014/main" id="{9C520CCC-DD3E-4FE3-B0EA-BE29C1259B5A}"/>
                  </a:ext>
                </a:extLst>
              </p:cNvPr>
              <p:cNvSpPr/>
              <p:nvPr/>
            </p:nvSpPr>
            <p:spPr>
              <a:xfrm>
                <a:off x="8298514" y="2119822"/>
                <a:ext cx="302356" cy="412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3" h="21399" extrusionOk="0">
                    <a:moveTo>
                      <a:pt x="16790" y="3174"/>
                    </a:moveTo>
                    <a:cubicBezTo>
                      <a:pt x="16485" y="2049"/>
                      <a:pt x="16181" y="924"/>
                      <a:pt x="15268" y="361"/>
                    </a:cubicBezTo>
                    <a:cubicBezTo>
                      <a:pt x="14356" y="-201"/>
                      <a:pt x="12835" y="-201"/>
                      <a:pt x="10705" y="1037"/>
                    </a:cubicBezTo>
                    <a:cubicBezTo>
                      <a:pt x="8576" y="2274"/>
                      <a:pt x="5838" y="4749"/>
                      <a:pt x="3860" y="7112"/>
                    </a:cubicBezTo>
                    <a:cubicBezTo>
                      <a:pt x="1883" y="9474"/>
                      <a:pt x="666" y="11724"/>
                      <a:pt x="209" y="13411"/>
                    </a:cubicBezTo>
                    <a:cubicBezTo>
                      <a:pt x="-247" y="15099"/>
                      <a:pt x="57" y="16224"/>
                      <a:pt x="970" y="16674"/>
                    </a:cubicBezTo>
                    <a:cubicBezTo>
                      <a:pt x="1883" y="17124"/>
                      <a:pt x="3404" y="16899"/>
                      <a:pt x="5990" y="15662"/>
                    </a:cubicBezTo>
                    <a:cubicBezTo>
                      <a:pt x="8576" y="14424"/>
                      <a:pt x="12226" y="12174"/>
                      <a:pt x="14508" y="10149"/>
                    </a:cubicBezTo>
                    <a:cubicBezTo>
                      <a:pt x="16790" y="8124"/>
                      <a:pt x="17702" y="6324"/>
                      <a:pt x="18159" y="6099"/>
                    </a:cubicBezTo>
                    <a:cubicBezTo>
                      <a:pt x="18615" y="5874"/>
                      <a:pt x="18615" y="7224"/>
                      <a:pt x="19071" y="10036"/>
                    </a:cubicBezTo>
                    <a:cubicBezTo>
                      <a:pt x="19528" y="12849"/>
                      <a:pt x="20440" y="17124"/>
                      <a:pt x="21353" y="21399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92" name="Line">
                <a:extLst>
                  <a:ext uri="{FF2B5EF4-FFF2-40B4-BE49-F238E27FC236}">
                    <a16:creationId xmlns:a16="http://schemas.microsoft.com/office/drawing/2014/main" id="{781875DA-F32D-434F-B3DE-0C60EAB6A129}"/>
                  </a:ext>
                </a:extLst>
              </p:cNvPr>
              <p:cNvSpPr/>
              <p:nvPr/>
            </p:nvSpPr>
            <p:spPr>
              <a:xfrm>
                <a:off x="8730452" y="2040428"/>
                <a:ext cx="306284" cy="452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6" h="21554" extrusionOk="0">
                    <a:moveTo>
                      <a:pt x="17924" y="0"/>
                    </a:moveTo>
                    <a:cubicBezTo>
                      <a:pt x="16445" y="0"/>
                      <a:pt x="14965" y="0"/>
                      <a:pt x="13782" y="411"/>
                    </a:cubicBezTo>
                    <a:cubicBezTo>
                      <a:pt x="12598" y="823"/>
                      <a:pt x="11711" y="1646"/>
                      <a:pt x="10675" y="2674"/>
                    </a:cubicBezTo>
                    <a:cubicBezTo>
                      <a:pt x="9639" y="3703"/>
                      <a:pt x="8456" y="4937"/>
                      <a:pt x="8604" y="5863"/>
                    </a:cubicBezTo>
                    <a:cubicBezTo>
                      <a:pt x="8752" y="6789"/>
                      <a:pt x="10231" y="7406"/>
                      <a:pt x="12302" y="8434"/>
                    </a:cubicBezTo>
                    <a:cubicBezTo>
                      <a:pt x="14374" y="9463"/>
                      <a:pt x="17037" y="10903"/>
                      <a:pt x="18812" y="12137"/>
                    </a:cubicBezTo>
                    <a:cubicBezTo>
                      <a:pt x="20587" y="13371"/>
                      <a:pt x="21475" y="14400"/>
                      <a:pt x="20883" y="15840"/>
                    </a:cubicBezTo>
                    <a:cubicBezTo>
                      <a:pt x="20291" y="17280"/>
                      <a:pt x="18220" y="19131"/>
                      <a:pt x="15557" y="20160"/>
                    </a:cubicBezTo>
                    <a:cubicBezTo>
                      <a:pt x="12894" y="21189"/>
                      <a:pt x="9639" y="21394"/>
                      <a:pt x="7272" y="21497"/>
                    </a:cubicBezTo>
                    <a:cubicBezTo>
                      <a:pt x="4905" y="21600"/>
                      <a:pt x="3426" y="21600"/>
                      <a:pt x="2242" y="21189"/>
                    </a:cubicBezTo>
                    <a:cubicBezTo>
                      <a:pt x="1059" y="20777"/>
                      <a:pt x="171" y="19954"/>
                      <a:pt x="23" y="19440"/>
                    </a:cubicBezTo>
                    <a:cubicBezTo>
                      <a:pt x="-125" y="18926"/>
                      <a:pt x="467" y="18720"/>
                      <a:pt x="1059" y="18514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93" name="Line">
                <a:extLst>
                  <a:ext uri="{FF2B5EF4-FFF2-40B4-BE49-F238E27FC236}">
                    <a16:creationId xmlns:a16="http://schemas.microsoft.com/office/drawing/2014/main" id="{8CA302BB-A4AE-46E2-B03B-64C0CB220581}"/>
                  </a:ext>
                </a:extLst>
              </p:cNvPr>
              <p:cNvSpPr/>
              <p:nvPr/>
            </p:nvSpPr>
            <p:spPr>
              <a:xfrm>
                <a:off x="10112656" y="1766517"/>
                <a:ext cx="247382" cy="7899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0" h="21497" extrusionOk="0">
                    <a:moveTo>
                      <a:pt x="463" y="9171"/>
                    </a:moveTo>
                    <a:cubicBezTo>
                      <a:pt x="97" y="9758"/>
                      <a:pt x="-269" y="10345"/>
                      <a:pt x="280" y="10345"/>
                    </a:cubicBezTo>
                    <a:cubicBezTo>
                      <a:pt x="829" y="10345"/>
                      <a:pt x="2294" y="9758"/>
                      <a:pt x="5406" y="8114"/>
                    </a:cubicBezTo>
                    <a:cubicBezTo>
                      <a:pt x="8517" y="6471"/>
                      <a:pt x="13277" y="3771"/>
                      <a:pt x="16206" y="2127"/>
                    </a:cubicBezTo>
                    <a:cubicBezTo>
                      <a:pt x="19134" y="484"/>
                      <a:pt x="20233" y="-103"/>
                      <a:pt x="20782" y="14"/>
                    </a:cubicBezTo>
                    <a:cubicBezTo>
                      <a:pt x="21331" y="132"/>
                      <a:pt x="21331" y="954"/>
                      <a:pt x="20965" y="3243"/>
                    </a:cubicBezTo>
                    <a:cubicBezTo>
                      <a:pt x="20599" y="5532"/>
                      <a:pt x="19867" y="9288"/>
                      <a:pt x="18951" y="12340"/>
                    </a:cubicBezTo>
                    <a:cubicBezTo>
                      <a:pt x="18036" y="15393"/>
                      <a:pt x="16938" y="17740"/>
                      <a:pt x="15657" y="19149"/>
                    </a:cubicBezTo>
                    <a:cubicBezTo>
                      <a:pt x="14375" y="20558"/>
                      <a:pt x="12911" y="21027"/>
                      <a:pt x="11446" y="21497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94" name="Line">
                <a:extLst>
                  <a:ext uri="{FF2B5EF4-FFF2-40B4-BE49-F238E27FC236}">
                    <a16:creationId xmlns:a16="http://schemas.microsoft.com/office/drawing/2014/main" id="{EDDE170D-CA3F-4080-AF8B-C731B20ACD34}"/>
                  </a:ext>
                </a:extLst>
              </p:cNvPr>
              <p:cNvSpPr/>
              <p:nvPr/>
            </p:nvSpPr>
            <p:spPr>
              <a:xfrm>
                <a:off x="10104802" y="2516792"/>
                <a:ext cx="37303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0" extrusionOk="0">
                    <a:moveTo>
                      <a:pt x="0" y="0"/>
                    </a:moveTo>
                    <a:cubicBezTo>
                      <a:pt x="7200" y="21600"/>
                      <a:pt x="14400" y="21600"/>
                      <a:pt x="21600" y="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95" name="Line">
                <a:extLst>
                  <a:ext uri="{FF2B5EF4-FFF2-40B4-BE49-F238E27FC236}">
                    <a16:creationId xmlns:a16="http://schemas.microsoft.com/office/drawing/2014/main" id="{F027E2ED-118F-4DFC-ADA0-A4E25FBC7021}"/>
                  </a:ext>
                </a:extLst>
              </p:cNvPr>
              <p:cNvSpPr/>
              <p:nvPr/>
            </p:nvSpPr>
            <p:spPr>
              <a:xfrm>
                <a:off x="10764490" y="1861790"/>
                <a:ext cx="404450" cy="6470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5" h="21109" extrusionOk="0">
                    <a:moveTo>
                      <a:pt x="12176" y="3655"/>
                    </a:moveTo>
                    <a:cubicBezTo>
                      <a:pt x="12176" y="2243"/>
                      <a:pt x="12176" y="831"/>
                      <a:pt x="11494" y="267"/>
                    </a:cubicBezTo>
                    <a:cubicBezTo>
                      <a:pt x="10812" y="-298"/>
                      <a:pt x="9447" y="-16"/>
                      <a:pt x="7629" y="1608"/>
                    </a:cubicBezTo>
                    <a:cubicBezTo>
                      <a:pt x="5810" y="3231"/>
                      <a:pt x="3536" y="6196"/>
                      <a:pt x="2058" y="9302"/>
                    </a:cubicBezTo>
                    <a:cubicBezTo>
                      <a:pt x="580" y="12408"/>
                      <a:pt x="-102" y="15655"/>
                      <a:pt x="12" y="17631"/>
                    </a:cubicBezTo>
                    <a:cubicBezTo>
                      <a:pt x="125" y="19608"/>
                      <a:pt x="1035" y="20314"/>
                      <a:pt x="3081" y="20737"/>
                    </a:cubicBezTo>
                    <a:cubicBezTo>
                      <a:pt x="5127" y="21161"/>
                      <a:pt x="8311" y="21302"/>
                      <a:pt x="11266" y="20737"/>
                    </a:cubicBezTo>
                    <a:cubicBezTo>
                      <a:pt x="14222" y="20173"/>
                      <a:pt x="16951" y="18902"/>
                      <a:pt x="18770" y="16855"/>
                    </a:cubicBezTo>
                    <a:cubicBezTo>
                      <a:pt x="20589" y="14808"/>
                      <a:pt x="21498" y="11984"/>
                      <a:pt x="21271" y="9584"/>
                    </a:cubicBezTo>
                    <a:cubicBezTo>
                      <a:pt x="21043" y="7184"/>
                      <a:pt x="19679" y="5208"/>
                      <a:pt x="18315" y="3796"/>
                    </a:cubicBezTo>
                    <a:cubicBezTo>
                      <a:pt x="16951" y="2384"/>
                      <a:pt x="15586" y="1537"/>
                      <a:pt x="14222" y="1114"/>
                    </a:cubicBezTo>
                    <a:cubicBezTo>
                      <a:pt x="12858" y="690"/>
                      <a:pt x="11494" y="690"/>
                      <a:pt x="10357" y="902"/>
                    </a:cubicBezTo>
                    <a:cubicBezTo>
                      <a:pt x="9220" y="1114"/>
                      <a:pt x="8311" y="1537"/>
                      <a:pt x="8197" y="2031"/>
                    </a:cubicBezTo>
                    <a:cubicBezTo>
                      <a:pt x="8083" y="2526"/>
                      <a:pt x="8765" y="3090"/>
                      <a:pt x="9447" y="3655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96" name="Line">
                <a:extLst>
                  <a:ext uri="{FF2B5EF4-FFF2-40B4-BE49-F238E27FC236}">
                    <a16:creationId xmlns:a16="http://schemas.microsoft.com/office/drawing/2014/main" id="{D126C0D1-5630-4F4D-9218-BD7DB6AC5D19}"/>
                  </a:ext>
                </a:extLst>
              </p:cNvPr>
              <p:cNvSpPr/>
              <p:nvPr/>
            </p:nvSpPr>
            <p:spPr>
              <a:xfrm>
                <a:off x="11341716" y="1873700"/>
                <a:ext cx="345551" cy="6391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33" h="21327" extrusionOk="0">
                    <a:moveTo>
                      <a:pt x="12044" y="2031"/>
                    </a:moveTo>
                    <a:cubicBezTo>
                      <a:pt x="10726" y="1743"/>
                      <a:pt x="9409" y="1455"/>
                      <a:pt x="8356" y="1599"/>
                    </a:cubicBezTo>
                    <a:cubicBezTo>
                      <a:pt x="7302" y="1743"/>
                      <a:pt x="6512" y="2319"/>
                      <a:pt x="5063" y="4263"/>
                    </a:cubicBezTo>
                    <a:cubicBezTo>
                      <a:pt x="3614" y="6207"/>
                      <a:pt x="1507" y="9519"/>
                      <a:pt x="585" y="12399"/>
                    </a:cubicBezTo>
                    <a:cubicBezTo>
                      <a:pt x="-337" y="15279"/>
                      <a:pt x="-74" y="17727"/>
                      <a:pt x="717" y="19239"/>
                    </a:cubicBezTo>
                    <a:cubicBezTo>
                      <a:pt x="1507" y="20751"/>
                      <a:pt x="2824" y="21327"/>
                      <a:pt x="5195" y="21327"/>
                    </a:cubicBezTo>
                    <a:cubicBezTo>
                      <a:pt x="7565" y="21327"/>
                      <a:pt x="10990" y="20751"/>
                      <a:pt x="13887" y="19239"/>
                    </a:cubicBezTo>
                    <a:cubicBezTo>
                      <a:pt x="16785" y="17727"/>
                      <a:pt x="19156" y="15279"/>
                      <a:pt x="20209" y="12327"/>
                    </a:cubicBezTo>
                    <a:cubicBezTo>
                      <a:pt x="21263" y="9375"/>
                      <a:pt x="21000" y="5919"/>
                      <a:pt x="20473" y="3831"/>
                    </a:cubicBezTo>
                    <a:cubicBezTo>
                      <a:pt x="19946" y="1743"/>
                      <a:pt x="19156" y="1023"/>
                      <a:pt x="17707" y="519"/>
                    </a:cubicBezTo>
                    <a:cubicBezTo>
                      <a:pt x="16258" y="15"/>
                      <a:pt x="14151" y="-273"/>
                      <a:pt x="12570" y="375"/>
                    </a:cubicBezTo>
                    <a:cubicBezTo>
                      <a:pt x="10990" y="1023"/>
                      <a:pt x="9936" y="2607"/>
                      <a:pt x="8882" y="4191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97" name="Line">
                <a:extLst>
                  <a:ext uri="{FF2B5EF4-FFF2-40B4-BE49-F238E27FC236}">
                    <a16:creationId xmlns:a16="http://schemas.microsoft.com/office/drawing/2014/main" id="{DF8AF49D-EB9D-4459-99DA-21C9617C6928}"/>
                  </a:ext>
                </a:extLst>
              </p:cNvPr>
              <p:cNvSpPr/>
              <p:nvPr/>
            </p:nvSpPr>
            <p:spPr>
              <a:xfrm>
                <a:off x="11816850" y="1774456"/>
                <a:ext cx="384818" cy="7343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22" h="21190" extrusionOk="0">
                    <a:moveTo>
                      <a:pt x="12509" y="5042"/>
                    </a:moveTo>
                    <a:cubicBezTo>
                      <a:pt x="11335" y="4794"/>
                      <a:pt x="10161" y="4545"/>
                      <a:pt x="9105" y="4607"/>
                    </a:cubicBezTo>
                    <a:cubicBezTo>
                      <a:pt x="8048" y="4670"/>
                      <a:pt x="7109" y="5042"/>
                      <a:pt x="5583" y="6532"/>
                    </a:cubicBezTo>
                    <a:cubicBezTo>
                      <a:pt x="4057" y="8021"/>
                      <a:pt x="1944" y="10628"/>
                      <a:pt x="888" y="13049"/>
                    </a:cubicBezTo>
                    <a:cubicBezTo>
                      <a:pt x="-169" y="15470"/>
                      <a:pt x="-169" y="17704"/>
                      <a:pt x="301" y="19070"/>
                    </a:cubicBezTo>
                    <a:cubicBezTo>
                      <a:pt x="770" y="20435"/>
                      <a:pt x="1709" y="20932"/>
                      <a:pt x="3705" y="21118"/>
                    </a:cubicBezTo>
                    <a:cubicBezTo>
                      <a:pt x="5701" y="21304"/>
                      <a:pt x="8753" y="21180"/>
                      <a:pt x="11922" y="20125"/>
                    </a:cubicBezTo>
                    <a:cubicBezTo>
                      <a:pt x="15092" y="19070"/>
                      <a:pt x="18379" y="17083"/>
                      <a:pt x="19905" y="14601"/>
                    </a:cubicBezTo>
                    <a:cubicBezTo>
                      <a:pt x="21431" y="12118"/>
                      <a:pt x="21196" y="9138"/>
                      <a:pt x="20374" y="6780"/>
                    </a:cubicBezTo>
                    <a:cubicBezTo>
                      <a:pt x="19553" y="4421"/>
                      <a:pt x="18144" y="2683"/>
                      <a:pt x="16266" y="1504"/>
                    </a:cubicBezTo>
                    <a:cubicBezTo>
                      <a:pt x="14388" y="325"/>
                      <a:pt x="12040" y="-296"/>
                      <a:pt x="10396" y="138"/>
                    </a:cubicBezTo>
                    <a:cubicBezTo>
                      <a:pt x="8753" y="573"/>
                      <a:pt x="7814" y="2063"/>
                      <a:pt x="6874" y="3552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98" name="Line">
                <a:extLst>
                  <a:ext uri="{FF2B5EF4-FFF2-40B4-BE49-F238E27FC236}">
                    <a16:creationId xmlns:a16="http://schemas.microsoft.com/office/drawing/2014/main" id="{42C1BBBD-A121-48AD-8C08-247159FB11C9}"/>
                  </a:ext>
                </a:extLst>
              </p:cNvPr>
              <p:cNvSpPr/>
              <p:nvPr/>
            </p:nvSpPr>
            <p:spPr>
              <a:xfrm>
                <a:off x="13132298" y="1965002"/>
                <a:ext cx="51049" cy="4565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0" h="21102" extrusionOk="0">
                    <a:moveTo>
                      <a:pt x="10800" y="3518"/>
                    </a:moveTo>
                    <a:cubicBezTo>
                      <a:pt x="14400" y="1933"/>
                      <a:pt x="18000" y="347"/>
                      <a:pt x="19800" y="50"/>
                    </a:cubicBezTo>
                    <a:cubicBezTo>
                      <a:pt x="21600" y="-247"/>
                      <a:pt x="21600" y="744"/>
                      <a:pt x="19800" y="3815"/>
                    </a:cubicBezTo>
                    <a:cubicBezTo>
                      <a:pt x="18000" y="6887"/>
                      <a:pt x="14400" y="12039"/>
                      <a:pt x="12600" y="15507"/>
                    </a:cubicBezTo>
                    <a:cubicBezTo>
                      <a:pt x="10800" y="18975"/>
                      <a:pt x="10800" y="20759"/>
                      <a:pt x="9000" y="21056"/>
                    </a:cubicBezTo>
                    <a:cubicBezTo>
                      <a:pt x="7200" y="21353"/>
                      <a:pt x="3600" y="20164"/>
                      <a:pt x="0" y="18975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99" name="Line">
                <a:extLst>
                  <a:ext uri="{FF2B5EF4-FFF2-40B4-BE49-F238E27FC236}">
                    <a16:creationId xmlns:a16="http://schemas.microsoft.com/office/drawing/2014/main" id="{50BEA70A-5C44-4B56-9F6C-BB1CB488C59B}"/>
                  </a:ext>
                </a:extLst>
              </p:cNvPr>
              <p:cNvSpPr/>
              <p:nvPr/>
            </p:nvSpPr>
            <p:spPr>
              <a:xfrm>
                <a:off x="13112665" y="1925305"/>
                <a:ext cx="498691" cy="4763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427" extrusionOk="0">
                    <a:moveTo>
                      <a:pt x="304" y="17924"/>
                    </a:moveTo>
                    <a:cubicBezTo>
                      <a:pt x="118" y="13449"/>
                      <a:pt x="-68" y="8973"/>
                      <a:pt x="25" y="6249"/>
                    </a:cubicBezTo>
                    <a:cubicBezTo>
                      <a:pt x="118" y="3524"/>
                      <a:pt x="491" y="2551"/>
                      <a:pt x="1142" y="2065"/>
                    </a:cubicBezTo>
                    <a:cubicBezTo>
                      <a:pt x="1794" y="1578"/>
                      <a:pt x="2725" y="1578"/>
                      <a:pt x="3749" y="2649"/>
                    </a:cubicBezTo>
                    <a:cubicBezTo>
                      <a:pt x="4773" y="3719"/>
                      <a:pt x="5891" y="5859"/>
                      <a:pt x="6635" y="7416"/>
                    </a:cubicBezTo>
                    <a:cubicBezTo>
                      <a:pt x="7380" y="8973"/>
                      <a:pt x="7753" y="9946"/>
                      <a:pt x="8218" y="10919"/>
                    </a:cubicBezTo>
                    <a:cubicBezTo>
                      <a:pt x="8684" y="11892"/>
                      <a:pt x="9242" y="12865"/>
                      <a:pt x="9987" y="13351"/>
                    </a:cubicBezTo>
                    <a:cubicBezTo>
                      <a:pt x="10732" y="13838"/>
                      <a:pt x="11663" y="13838"/>
                      <a:pt x="12780" y="12962"/>
                    </a:cubicBezTo>
                    <a:cubicBezTo>
                      <a:pt x="13898" y="12086"/>
                      <a:pt x="15201" y="10335"/>
                      <a:pt x="16411" y="8389"/>
                    </a:cubicBezTo>
                    <a:cubicBezTo>
                      <a:pt x="17622" y="6443"/>
                      <a:pt x="18739" y="4303"/>
                      <a:pt x="19577" y="2649"/>
                    </a:cubicBezTo>
                    <a:cubicBezTo>
                      <a:pt x="20415" y="995"/>
                      <a:pt x="20973" y="-173"/>
                      <a:pt x="21253" y="22"/>
                    </a:cubicBezTo>
                    <a:cubicBezTo>
                      <a:pt x="21532" y="216"/>
                      <a:pt x="21532" y="1773"/>
                      <a:pt x="21346" y="5081"/>
                    </a:cubicBezTo>
                    <a:cubicBezTo>
                      <a:pt x="21160" y="8389"/>
                      <a:pt x="20787" y="13449"/>
                      <a:pt x="20694" y="16465"/>
                    </a:cubicBezTo>
                    <a:cubicBezTo>
                      <a:pt x="20601" y="19481"/>
                      <a:pt x="20787" y="20454"/>
                      <a:pt x="20973" y="21427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00" name="Line">
                <a:extLst>
                  <a:ext uri="{FF2B5EF4-FFF2-40B4-BE49-F238E27FC236}">
                    <a16:creationId xmlns:a16="http://schemas.microsoft.com/office/drawing/2014/main" id="{BE2D8949-D242-44D2-995F-BAC0384D2AFB}"/>
                  </a:ext>
                </a:extLst>
              </p:cNvPr>
              <p:cNvSpPr/>
              <p:nvPr/>
            </p:nvSpPr>
            <p:spPr>
              <a:xfrm>
                <a:off x="13729158" y="1687123"/>
                <a:ext cx="373039" cy="1079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7" extrusionOk="0">
                    <a:moveTo>
                      <a:pt x="18621" y="1899"/>
                    </a:moveTo>
                    <a:cubicBezTo>
                      <a:pt x="19117" y="1471"/>
                      <a:pt x="19614" y="1042"/>
                      <a:pt x="20234" y="657"/>
                    </a:cubicBezTo>
                    <a:cubicBezTo>
                      <a:pt x="20855" y="271"/>
                      <a:pt x="21600" y="-72"/>
                      <a:pt x="21600" y="14"/>
                    </a:cubicBezTo>
                    <a:cubicBezTo>
                      <a:pt x="21600" y="99"/>
                      <a:pt x="20855" y="614"/>
                      <a:pt x="19366" y="2114"/>
                    </a:cubicBezTo>
                    <a:cubicBezTo>
                      <a:pt x="17876" y="3614"/>
                      <a:pt x="15641" y="6099"/>
                      <a:pt x="13159" y="8671"/>
                    </a:cubicBezTo>
                    <a:cubicBezTo>
                      <a:pt x="10676" y="11242"/>
                      <a:pt x="7945" y="13899"/>
                      <a:pt x="5959" y="15785"/>
                    </a:cubicBezTo>
                    <a:cubicBezTo>
                      <a:pt x="3972" y="17671"/>
                      <a:pt x="2731" y="18785"/>
                      <a:pt x="1738" y="19728"/>
                    </a:cubicBezTo>
                    <a:cubicBezTo>
                      <a:pt x="745" y="20671"/>
                      <a:pt x="0" y="21442"/>
                      <a:pt x="0" y="21485"/>
                    </a:cubicBezTo>
                    <a:cubicBezTo>
                      <a:pt x="0" y="21528"/>
                      <a:pt x="745" y="20842"/>
                      <a:pt x="1490" y="20157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01" name="Line">
                <a:extLst>
                  <a:ext uri="{FF2B5EF4-FFF2-40B4-BE49-F238E27FC236}">
                    <a16:creationId xmlns:a16="http://schemas.microsoft.com/office/drawing/2014/main" id="{E1136ACF-BACB-4C62-9DA1-903F9E2822E7}"/>
                  </a:ext>
                </a:extLst>
              </p:cNvPr>
              <p:cNvSpPr/>
              <p:nvPr/>
            </p:nvSpPr>
            <p:spPr>
              <a:xfrm>
                <a:off x="14078637" y="1984852"/>
                <a:ext cx="361258" cy="520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30" h="21569" extrusionOk="0">
                    <a:moveTo>
                      <a:pt x="3013" y="1785"/>
                    </a:moveTo>
                    <a:cubicBezTo>
                      <a:pt x="3515" y="893"/>
                      <a:pt x="4018" y="0"/>
                      <a:pt x="4395" y="0"/>
                    </a:cubicBezTo>
                    <a:cubicBezTo>
                      <a:pt x="4771" y="0"/>
                      <a:pt x="5022" y="893"/>
                      <a:pt x="4395" y="3213"/>
                    </a:cubicBezTo>
                    <a:cubicBezTo>
                      <a:pt x="3767" y="5534"/>
                      <a:pt x="2260" y="9283"/>
                      <a:pt x="1255" y="12407"/>
                    </a:cubicBezTo>
                    <a:cubicBezTo>
                      <a:pt x="250" y="15531"/>
                      <a:pt x="-252" y="18030"/>
                      <a:pt x="125" y="19458"/>
                    </a:cubicBezTo>
                    <a:cubicBezTo>
                      <a:pt x="501" y="20886"/>
                      <a:pt x="1757" y="21243"/>
                      <a:pt x="4394" y="21421"/>
                    </a:cubicBezTo>
                    <a:cubicBezTo>
                      <a:pt x="7032" y="21600"/>
                      <a:pt x="11050" y="21600"/>
                      <a:pt x="13688" y="21511"/>
                    </a:cubicBezTo>
                    <a:cubicBezTo>
                      <a:pt x="16325" y="21421"/>
                      <a:pt x="17581" y="21243"/>
                      <a:pt x="18836" y="20975"/>
                    </a:cubicBezTo>
                    <a:cubicBezTo>
                      <a:pt x="20092" y="20707"/>
                      <a:pt x="21348" y="20350"/>
                      <a:pt x="21097" y="20261"/>
                    </a:cubicBezTo>
                    <a:cubicBezTo>
                      <a:pt x="20846" y="20172"/>
                      <a:pt x="19088" y="20350"/>
                      <a:pt x="17329" y="20529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02" name="Line">
                <a:extLst>
                  <a:ext uri="{FF2B5EF4-FFF2-40B4-BE49-F238E27FC236}">
                    <a16:creationId xmlns:a16="http://schemas.microsoft.com/office/drawing/2014/main" id="{5CE2D3E0-18D7-4E7A-A2DA-4F652D591F16}"/>
                  </a:ext>
                </a:extLst>
              </p:cNvPr>
              <p:cNvSpPr/>
              <p:nvPr/>
            </p:nvSpPr>
            <p:spPr>
              <a:xfrm>
                <a:off x="14750104" y="2143640"/>
                <a:ext cx="51049" cy="321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9800" y="6048"/>
                      <a:pt x="18000" y="12096"/>
                      <a:pt x="14400" y="15696"/>
                    </a:cubicBezTo>
                    <a:cubicBezTo>
                      <a:pt x="10800" y="19296"/>
                      <a:pt x="5400" y="20448"/>
                      <a:pt x="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03" name="Line">
                <a:extLst>
                  <a:ext uri="{FF2B5EF4-FFF2-40B4-BE49-F238E27FC236}">
                    <a16:creationId xmlns:a16="http://schemas.microsoft.com/office/drawing/2014/main" id="{8970A40E-A508-4728-95CC-786B7CFBEEE6}"/>
                  </a:ext>
                </a:extLst>
              </p:cNvPr>
              <p:cNvSpPr/>
              <p:nvPr/>
            </p:nvSpPr>
            <p:spPr>
              <a:xfrm>
                <a:off x="14812931" y="1845911"/>
                <a:ext cx="27488" cy="91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7" h="19981" extrusionOk="0">
                    <a:moveTo>
                      <a:pt x="20297" y="5894"/>
                    </a:moveTo>
                    <a:cubicBezTo>
                      <a:pt x="11040" y="2138"/>
                      <a:pt x="1783" y="-1619"/>
                      <a:pt x="240" y="729"/>
                    </a:cubicBezTo>
                    <a:cubicBezTo>
                      <a:pt x="-1303" y="3077"/>
                      <a:pt x="4869" y="11529"/>
                      <a:pt x="11040" y="19981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04" name="Line">
                <a:extLst>
                  <a:ext uri="{FF2B5EF4-FFF2-40B4-BE49-F238E27FC236}">
                    <a16:creationId xmlns:a16="http://schemas.microsoft.com/office/drawing/2014/main" id="{9B2D355A-5176-4E9F-8DB1-A771A5467DAC}"/>
                  </a:ext>
                </a:extLst>
              </p:cNvPr>
              <p:cNvSpPr/>
              <p:nvPr/>
            </p:nvSpPr>
            <p:spPr>
              <a:xfrm>
                <a:off x="14958221" y="2096004"/>
                <a:ext cx="223821" cy="396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49" h="21334" extrusionOk="0">
                    <a:moveTo>
                      <a:pt x="0" y="431"/>
                    </a:moveTo>
                    <a:cubicBezTo>
                      <a:pt x="1630" y="1128"/>
                      <a:pt x="3260" y="1824"/>
                      <a:pt x="4483" y="4379"/>
                    </a:cubicBezTo>
                    <a:cubicBezTo>
                      <a:pt x="5706" y="6934"/>
                      <a:pt x="6521" y="11347"/>
                      <a:pt x="6521" y="14134"/>
                    </a:cubicBezTo>
                    <a:cubicBezTo>
                      <a:pt x="6521" y="16921"/>
                      <a:pt x="5706" y="18082"/>
                      <a:pt x="5502" y="18082"/>
                    </a:cubicBezTo>
                    <a:cubicBezTo>
                      <a:pt x="5298" y="18082"/>
                      <a:pt x="5706" y="16921"/>
                      <a:pt x="7540" y="13902"/>
                    </a:cubicBezTo>
                    <a:cubicBezTo>
                      <a:pt x="9374" y="10882"/>
                      <a:pt x="12634" y="6005"/>
                      <a:pt x="15079" y="3218"/>
                    </a:cubicBezTo>
                    <a:cubicBezTo>
                      <a:pt x="17525" y="431"/>
                      <a:pt x="19155" y="-266"/>
                      <a:pt x="20174" y="82"/>
                    </a:cubicBezTo>
                    <a:cubicBezTo>
                      <a:pt x="21192" y="431"/>
                      <a:pt x="21600" y="1824"/>
                      <a:pt x="21192" y="5540"/>
                    </a:cubicBezTo>
                    <a:cubicBezTo>
                      <a:pt x="20785" y="9257"/>
                      <a:pt x="19562" y="15295"/>
                      <a:pt x="18340" y="21334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05" name="Line">
                <a:extLst>
                  <a:ext uri="{FF2B5EF4-FFF2-40B4-BE49-F238E27FC236}">
                    <a16:creationId xmlns:a16="http://schemas.microsoft.com/office/drawing/2014/main" id="{886FDF99-9484-4D59-A9D9-8DE63ED5EFD3}"/>
                  </a:ext>
                </a:extLst>
              </p:cNvPr>
              <p:cNvSpPr/>
              <p:nvPr/>
            </p:nvSpPr>
            <p:spPr>
              <a:xfrm>
                <a:off x="15268430" y="2103943"/>
                <a:ext cx="235603" cy="361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39" h="21352" extrusionOk="0">
                    <a:moveTo>
                      <a:pt x="16200" y="0"/>
                    </a:moveTo>
                    <a:cubicBezTo>
                      <a:pt x="14271" y="762"/>
                      <a:pt x="12343" y="1525"/>
                      <a:pt x="10800" y="2795"/>
                    </a:cubicBezTo>
                    <a:cubicBezTo>
                      <a:pt x="9257" y="4066"/>
                      <a:pt x="8100" y="5845"/>
                      <a:pt x="8486" y="6988"/>
                    </a:cubicBezTo>
                    <a:cubicBezTo>
                      <a:pt x="8871" y="8132"/>
                      <a:pt x="10800" y="8640"/>
                      <a:pt x="13114" y="9784"/>
                    </a:cubicBezTo>
                    <a:cubicBezTo>
                      <a:pt x="15429" y="10927"/>
                      <a:pt x="18129" y="12706"/>
                      <a:pt x="19671" y="14231"/>
                    </a:cubicBezTo>
                    <a:cubicBezTo>
                      <a:pt x="21214" y="15755"/>
                      <a:pt x="21600" y="17026"/>
                      <a:pt x="20057" y="18296"/>
                    </a:cubicBezTo>
                    <a:cubicBezTo>
                      <a:pt x="18514" y="19567"/>
                      <a:pt x="15043" y="20838"/>
                      <a:pt x="11379" y="21219"/>
                    </a:cubicBezTo>
                    <a:cubicBezTo>
                      <a:pt x="7714" y="21600"/>
                      <a:pt x="3857" y="21092"/>
                      <a:pt x="0" y="20584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06" name="Line">
                <a:extLst>
                  <a:ext uri="{FF2B5EF4-FFF2-40B4-BE49-F238E27FC236}">
                    <a16:creationId xmlns:a16="http://schemas.microsoft.com/office/drawing/2014/main" id="{FE76815C-92D0-445C-9C78-FF5F23F1395E}"/>
                  </a:ext>
                </a:extLst>
              </p:cNvPr>
              <p:cNvSpPr/>
              <p:nvPr/>
            </p:nvSpPr>
            <p:spPr>
              <a:xfrm>
                <a:off x="15515814" y="1762548"/>
                <a:ext cx="98167" cy="7185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904" y="1301"/>
                    </a:moveTo>
                    <a:cubicBezTo>
                      <a:pt x="17844" y="651"/>
                      <a:pt x="18783" y="0"/>
                      <a:pt x="19722" y="0"/>
                    </a:cubicBezTo>
                    <a:cubicBezTo>
                      <a:pt x="20661" y="0"/>
                      <a:pt x="21600" y="651"/>
                      <a:pt x="21600" y="3058"/>
                    </a:cubicBezTo>
                    <a:cubicBezTo>
                      <a:pt x="21600" y="5465"/>
                      <a:pt x="20661" y="9629"/>
                      <a:pt x="19252" y="12947"/>
                    </a:cubicBezTo>
                    <a:cubicBezTo>
                      <a:pt x="17843" y="16265"/>
                      <a:pt x="15965" y="18737"/>
                      <a:pt x="12678" y="20039"/>
                    </a:cubicBezTo>
                    <a:cubicBezTo>
                      <a:pt x="9391" y="21340"/>
                      <a:pt x="4696" y="21470"/>
                      <a:pt x="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07" name="Line">
                <a:extLst>
                  <a:ext uri="{FF2B5EF4-FFF2-40B4-BE49-F238E27FC236}">
                    <a16:creationId xmlns:a16="http://schemas.microsoft.com/office/drawing/2014/main" id="{61496ED6-60CC-4095-9016-8022C9B45927}"/>
                  </a:ext>
                </a:extLst>
              </p:cNvPr>
              <p:cNvSpPr/>
              <p:nvPr/>
            </p:nvSpPr>
            <p:spPr>
              <a:xfrm>
                <a:off x="15500107" y="2123790"/>
                <a:ext cx="416232" cy="333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7" extrusionOk="0">
                    <a:moveTo>
                      <a:pt x="0" y="7827"/>
                    </a:moveTo>
                    <a:cubicBezTo>
                      <a:pt x="225" y="6442"/>
                      <a:pt x="450" y="5058"/>
                      <a:pt x="1125" y="4227"/>
                    </a:cubicBezTo>
                    <a:cubicBezTo>
                      <a:pt x="1800" y="3396"/>
                      <a:pt x="2925" y="3119"/>
                      <a:pt x="4050" y="2981"/>
                    </a:cubicBezTo>
                    <a:cubicBezTo>
                      <a:pt x="5175" y="2842"/>
                      <a:pt x="6300" y="2842"/>
                      <a:pt x="7763" y="4642"/>
                    </a:cubicBezTo>
                    <a:cubicBezTo>
                      <a:pt x="9225" y="6442"/>
                      <a:pt x="11025" y="10042"/>
                      <a:pt x="12038" y="12534"/>
                    </a:cubicBezTo>
                    <a:cubicBezTo>
                      <a:pt x="13050" y="15027"/>
                      <a:pt x="13275" y="16411"/>
                      <a:pt x="13050" y="17934"/>
                    </a:cubicBezTo>
                    <a:cubicBezTo>
                      <a:pt x="12825" y="19458"/>
                      <a:pt x="12150" y="21119"/>
                      <a:pt x="11700" y="21258"/>
                    </a:cubicBezTo>
                    <a:cubicBezTo>
                      <a:pt x="11250" y="21396"/>
                      <a:pt x="11025" y="20011"/>
                      <a:pt x="11925" y="16688"/>
                    </a:cubicBezTo>
                    <a:cubicBezTo>
                      <a:pt x="12825" y="13365"/>
                      <a:pt x="14850" y="8104"/>
                      <a:pt x="16200" y="4919"/>
                    </a:cubicBezTo>
                    <a:cubicBezTo>
                      <a:pt x="17550" y="1734"/>
                      <a:pt x="18225" y="627"/>
                      <a:pt x="19012" y="211"/>
                    </a:cubicBezTo>
                    <a:cubicBezTo>
                      <a:pt x="19800" y="-204"/>
                      <a:pt x="20700" y="73"/>
                      <a:pt x="21600" y="35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08" name="Line">
                <a:extLst>
                  <a:ext uri="{FF2B5EF4-FFF2-40B4-BE49-F238E27FC236}">
                    <a16:creationId xmlns:a16="http://schemas.microsoft.com/office/drawing/2014/main" id="{E3251FDD-8770-4DCF-8C27-02D3E7DF46D8}"/>
                  </a:ext>
                </a:extLst>
              </p:cNvPr>
              <p:cNvSpPr/>
              <p:nvPr/>
            </p:nvSpPr>
            <p:spPr>
              <a:xfrm>
                <a:off x="15955606" y="2167458"/>
                <a:ext cx="219896" cy="297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3" h="20566" extrusionOk="0">
                    <a:moveTo>
                      <a:pt x="0" y="72"/>
                    </a:moveTo>
                    <a:cubicBezTo>
                      <a:pt x="415" y="4872"/>
                      <a:pt x="831" y="9672"/>
                      <a:pt x="831" y="13272"/>
                    </a:cubicBezTo>
                    <a:cubicBezTo>
                      <a:pt x="831" y="16872"/>
                      <a:pt x="415" y="19272"/>
                      <a:pt x="1246" y="20172"/>
                    </a:cubicBezTo>
                    <a:cubicBezTo>
                      <a:pt x="2077" y="21072"/>
                      <a:pt x="4154" y="20472"/>
                      <a:pt x="7477" y="17922"/>
                    </a:cubicBezTo>
                    <a:cubicBezTo>
                      <a:pt x="10800" y="15372"/>
                      <a:pt x="15369" y="10872"/>
                      <a:pt x="18069" y="7272"/>
                    </a:cubicBezTo>
                    <a:cubicBezTo>
                      <a:pt x="20769" y="3672"/>
                      <a:pt x="21600" y="972"/>
                      <a:pt x="21392" y="222"/>
                    </a:cubicBezTo>
                    <a:cubicBezTo>
                      <a:pt x="21185" y="-528"/>
                      <a:pt x="19938" y="672"/>
                      <a:pt x="18277" y="3072"/>
                    </a:cubicBezTo>
                    <a:cubicBezTo>
                      <a:pt x="16615" y="5472"/>
                      <a:pt x="14538" y="9072"/>
                      <a:pt x="13500" y="11622"/>
                    </a:cubicBezTo>
                    <a:cubicBezTo>
                      <a:pt x="12462" y="14172"/>
                      <a:pt x="12462" y="15672"/>
                      <a:pt x="13292" y="16872"/>
                    </a:cubicBezTo>
                    <a:cubicBezTo>
                      <a:pt x="14123" y="18072"/>
                      <a:pt x="15785" y="18972"/>
                      <a:pt x="17446" y="19872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09" name="Line">
                <a:extLst>
                  <a:ext uri="{FF2B5EF4-FFF2-40B4-BE49-F238E27FC236}">
                    <a16:creationId xmlns:a16="http://schemas.microsoft.com/office/drawing/2014/main" id="{49FCE28C-8083-411A-80F8-C9B8BB0F7896}"/>
                  </a:ext>
                </a:extLst>
              </p:cNvPr>
              <p:cNvSpPr/>
              <p:nvPr/>
            </p:nvSpPr>
            <p:spPr>
              <a:xfrm>
                <a:off x="16281522" y="2151579"/>
                <a:ext cx="176703" cy="2739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7" h="21229" extrusionOk="0">
                    <a:moveTo>
                      <a:pt x="13693" y="2377"/>
                    </a:moveTo>
                    <a:cubicBezTo>
                      <a:pt x="12150" y="1048"/>
                      <a:pt x="10607" y="-281"/>
                      <a:pt x="8807" y="51"/>
                    </a:cubicBezTo>
                    <a:cubicBezTo>
                      <a:pt x="7007" y="384"/>
                      <a:pt x="4950" y="2377"/>
                      <a:pt x="3407" y="5202"/>
                    </a:cubicBezTo>
                    <a:cubicBezTo>
                      <a:pt x="1864" y="8027"/>
                      <a:pt x="836" y="11682"/>
                      <a:pt x="321" y="14341"/>
                    </a:cubicBezTo>
                    <a:cubicBezTo>
                      <a:pt x="-193" y="16999"/>
                      <a:pt x="-193" y="18661"/>
                      <a:pt x="1093" y="19657"/>
                    </a:cubicBezTo>
                    <a:cubicBezTo>
                      <a:pt x="2378" y="20654"/>
                      <a:pt x="4950" y="20987"/>
                      <a:pt x="7521" y="21153"/>
                    </a:cubicBezTo>
                    <a:cubicBezTo>
                      <a:pt x="10093" y="21319"/>
                      <a:pt x="12664" y="21319"/>
                      <a:pt x="14978" y="19990"/>
                    </a:cubicBezTo>
                    <a:cubicBezTo>
                      <a:pt x="17293" y="18661"/>
                      <a:pt x="19350" y="16002"/>
                      <a:pt x="21407" y="13344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10" name="Line">
                <a:extLst>
                  <a:ext uri="{FF2B5EF4-FFF2-40B4-BE49-F238E27FC236}">
                    <a16:creationId xmlns:a16="http://schemas.microsoft.com/office/drawing/2014/main" id="{65CDB7B8-7351-4696-99F7-9DE233D0F77A}"/>
                  </a:ext>
                </a:extLst>
              </p:cNvPr>
              <p:cNvSpPr/>
              <p:nvPr/>
            </p:nvSpPr>
            <p:spPr>
              <a:xfrm>
                <a:off x="16497493" y="1683154"/>
                <a:ext cx="70681" cy="770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27" h="21428" extrusionOk="0">
                    <a:moveTo>
                      <a:pt x="0" y="2705"/>
                    </a:moveTo>
                    <a:cubicBezTo>
                      <a:pt x="0" y="2105"/>
                      <a:pt x="0" y="1505"/>
                      <a:pt x="2541" y="965"/>
                    </a:cubicBezTo>
                    <a:cubicBezTo>
                      <a:pt x="5082" y="425"/>
                      <a:pt x="10165" y="-55"/>
                      <a:pt x="13976" y="5"/>
                    </a:cubicBezTo>
                    <a:cubicBezTo>
                      <a:pt x="17788" y="65"/>
                      <a:pt x="20329" y="665"/>
                      <a:pt x="20965" y="2645"/>
                    </a:cubicBezTo>
                    <a:cubicBezTo>
                      <a:pt x="21600" y="4625"/>
                      <a:pt x="20329" y="7985"/>
                      <a:pt x="17788" y="11105"/>
                    </a:cubicBezTo>
                    <a:cubicBezTo>
                      <a:pt x="15247" y="14225"/>
                      <a:pt x="11435" y="17105"/>
                      <a:pt x="9529" y="18845"/>
                    </a:cubicBezTo>
                    <a:cubicBezTo>
                      <a:pt x="7623" y="20585"/>
                      <a:pt x="7623" y="21185"/>
                      <a:pt x="6353" y="21365"/>
                    </a:cubicBezTo>
                    <a:cubicBezTo>
                      <a:pt x="5082" y="21545"/>
                      <a:pt x="2541" y="21305"/>
                      <a:pt x="0" y="21065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11" name="Line">
                <a:extLst>
                  <a:ext uri="{FF2B5EF4-FFF2-40B4-BE49-F238E27FC236}">
                    <a16:creationId xmlns:a16="http://schemas.microsoft.com/office/drawing/2014/main" id="{52B439E2-25C0-4FD8-AA03-2E40FD8CBB3D}"/>
                  </a:ext>
                </a:extLst>
              </p:cNvPr>
              <p:cNvSpPr/>
              <p:nvPr/>
            </p:nvSpPr>
            <p:spPr>
              <a:xfrm>
                <a:off x="16497493" y="2171427"/>
                <a:ext cx="157069" cy="269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5" h="21144" extrusionOk="0">
                    <a:moveTo>
                      <a:pt x="0" y="2910"/>
                    </a:moveTo>
                    <a:cubicBezTo>
                      <a:pt x="2335" y="1898"/>
                      <a:pt x="4670" y="885"/>
                      <a:pt x="7297" y="379"/>
                    </a:cubicBezTo>
                    <a:cubicBezTo>
                      <a:pt x="9924" y="-127"/>
                      <a:pt x="12843" y="-127"/>
                      <a:pt x="15470" y="379"/>
                    </a:cubicBezTo>
                    <a:cubicBezTo>
                      <a:pt x="18097" y="885"/>
                      <a:pt x="20432" y="1898"/>
                      <a:pt x="21016" y="4767"/>
                    </a:cubicBezTo>
                    <a:cubicBezTo>
                      <a:pt x="21600" y="7635"/>
                      <a:pt x="20432" y="12360"/>
                      <a:pt x="19849" y="15567"/>
                    </a:cubicBezTo>
                    <a:cubicBezTo>
                      <a:pt x="19265" y="18773"/>
                      <a:pt x="19265" y="20460"/>
                      <a:pt x="18681" y="20967"/>
                    </a:cubicBezTo>
                    <a:cubicBezTo>
                      <a:pt x="18097" y="21473"/>
                      <a:pt x="16930" y="20798"/>
                      <a:pt x="15762" y="20123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12" name="Line">
                <a:extLst>
                  <a:ext uri="{FF2B5EF4-FFF2-40B4-BE49-F238E27FC236}">
                    <a16:creationId xmlns:a16="http://schemas.microsoft.com/office/drawing/2014/main" id="{F80EE7FF-9C2E-4669-B407-CDBE701CB499}"/>
                  </a:ext>
                </a:extLst>
              </p:cNvPr>
              <p:cNvSpPr/>
              <p:nvPr/>
            </p:nvSpPr>
            <p:spPr>
              <a:xfrm>
                <a:off x="16638855" y="2004699"/>
                <a:ext cx="35339" cy="87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18" h="20080" extrusionOk="0">
                    <a:moveTo>
                      <a:pt x="16200" y="8298"/>
                    </a:moveTo>
                    <a:cubicBezTo>
                      <a:pt x="18900" y="3389"/>
                      <a:pt x="21600" y="-1520"/>
                      <a:pt x="18900" y="444"/>
                    </a:cubicBezTo>
                    <a:cubicBezTo>
                      <a:pt x="16200" y="2407"/>
                      <a:pt x="8100" y="11244"/>
                      <a:pt x="0" y="2008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13" name="Line">
                <a:extLst>
                  <a:ext uri="{FF2B5EF4-FFF2-40B4-BE49-F238E27FC236}">
                    <a16:creationId xmlns:a16="http://schemas.microsoft.com/office/drawing/2014/main" id="{F148619B-CCCA-4DD9-B3A5-426ECAF7BEFE}"/>
                  </a:ext>
                </a:extLst>
              </p:cNvPr>
              <p:cNvSpPr/>
              <p:nvPr/>
            </p:nvSpPr>
            <p:spPr>
              <a:xfrm>
                <a:off x="16764509" y="2219063"/>
                <a:ext cx="306284" cy="234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4" h="21600" extrusionOk="0">
                    <a:moveTo>
                      <a:pt x="4845" y="0"/>
                    </a:moveTo>
                    <a:cubicBezTo>
                      <a:pt x="3366" y="4000"/>
                      <a:pt x="1886" y="8000"/>
                      <a:pt x="999" y="11000"/>
                    </a:cubicBezTo>
                    <a:cubicBezTo>
                      <a:pt x="111" y="14000"/>
                      <a:pt x="-185" y="16000"/>
                      <a:pt x="111" y="17800"/>
                    </a:cubicBezTo>
                    <a:cubicBezTo>
                      <a:pt x="407" y="19600"/>
                      <a:pt x="1294" y="21200"/>
                      <a:pt x="2330" y="21400"/>
                    </a:cubicBezTo>
                    <a:cubicBezTo>
                      <a:pt x="3366" y="21600"/>
                      <a:pt x="4549" y="20400"/>
                      <a:pt x="5141" y="18400"/>
                    </a:cubicBezTo>
                    <a:cubicBezTo>
                      <a:pt x="5733" y="16400"/>
                      <a:pt x="5733" y="13600"/>
                      <a:pt x="5733" y="11200"/>
                    </a:cubicBezTo>
                    <a:cubicBezTo>
                      <a:pt x="5733" y="8800"/>
                      <a:pt x="5733" y="6800"/>
                      <a:pt x="6177" y="4800"/>
                    </a:cubicBezTo>
                    <a:cubicBezTo>
                      <a:pt x="6620" y="2800"/>
                      <a:pt x="7508" y="800"/>
                      <a:pt x="8544" y="400"/>
                    </a:cubicBezTo>
                    <a:cubicBezTo>
                      <a:pt x="9579" y="0"/>
                      <a:pt x="10763" y="1200"/>
                      <a:pt x="11355" y="2800"/>
                    </a:cubicBezTo>
                    <a:cubicBezTo>
                      <a:pt x="11946" y="4400"/>
                      <a:pt x="11946" y="6400"/>
                      <a:pt x="11946" y="8800"/>
                    </a:cubicBezTo>
                    <a:cubicBezTo>
                      <a:pt x="11946" y="11200"/>
                      <a:pt x="11946" y="14000"/>
                      <a:pt x="11355" y="16200"/>
                    </a:cubicBezTo>
                    <a:cubicBezTo>
                      <a:pt x="10763" y="18400"/>
                      <a:pt x="9579" y="20000"/>
                      <a:pt x="9727" y="19600"/>
                    </a:cubicBezTo>
                    <a:cubicBezTo>
                      <a:pt x="9875" y="19200"/>
                      <a:pt x="11355" y="16800"/>
                      <a:pt x="12982" y="14000"/>
                    </a:cubicBezTo>
                    <a:cubicBezTo>
                      <a:pt x="14610" y="11200"/>
                      <a:pt x="16385" y="8000"/>
                      <a:pt x="17716" y="5600"/>
                    </a:cubicBezTo>
                    <a:cubicBezTo>
                      <a:pt x="19048" y="3200"/>
                      <a:pt x="19936" y="1600"/>
                      <a:pt x="20527" y="1800"/>
                    </a:cubicBezTo>
                    <a:cubicBezTo>
                      <a:pt x="21119" y="2000"/>
                      <a:pt x="21415" y="4000"/>
                      <a:pt x="20675" y="7600"/>
                    </a:cubicBezTo>
                    <a:cubicBezTo>
                      <a:pt x="19936" y="11200"/>
                      <a:pt x="18160" y="16400"/>
                      <a:pt x="16385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14" name="Line">
                <a:extLst>
                  <a:ext uri="{FF2B5EF4-FFF2-40B4-BE49-F238E27FC236}">
                    <a16:creationId xmlns:a16="http://schemas.microsoft.com/office/drawing/2014/main" id="{281D9F1F-59F5-430E-9422-988DF75A4452}"/>
                  </a:ext>
                </a:extLst>
              </p:cNvPr>
              <p:cNvSpPr/>
              <p:nvPr/>
            </p:nvSpPr>
            <p:spPr>
              <a:xfrm>
                <a:off x="17133621" y="2171427"/>
                <a:ext cx="133508" cy="277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0" h="21330" extrusionOk="0">
                    <a:moveTo>
                      <a:pt x="4050" y="1846"/>
                    </a:moveTo>
                    <a:cubicBezTo>
                      <a:pt x="6750" y="849"/>
                      <a:pt x="9450" y="-148"/>
                      <a:pt x="9787" y="18"/>
                    </a:cubicBezTo>
                    <a:cubicBezTo>
                      <a:pt x="10125" y="184"/>
                      <a:pt x="8100" y="1514"/>
                      <a:pt x="6750" y="3009"/>
                    </a:cubicBezTo>
                    <a:cubicBezTo>
                      <a:pt x="5400" y="4504"/>
                      <a:pt x="4725" y="6166"/>
                      <a:pt x="5737" y="7495"/>
                    </a:cubicBezTo>
                    <a:cubicBezTo>
                      <a:pt x="6750" y="8824"/>
                      <a:pt x="9450" y="9821"/>
                      <a:pt x="12150" y="10984"/>
                    </a:cubicBezTo>
                    <a:cubicBezTo>
                      <a:pt x="14850" y="12147"/>
                      <a:pt x="17550" y="13477"/>
                      <a:pt x="19238" y="14972"/>
                    </a:cubicBezTo>
                    <a:cubicBezTo>
                      <a:pt x="20925" y="16467"/>
                      <a:pt x="21600" y="18129"/>
                      <a:pt x="19912" y="19292"/>
                    </a:cubicBezTo>
                    <a:cubicBezTo>
                      <a:pt x="18225" y="20455"/>
                      <a:pt x="14175" y="21120"/>
                      <a:pt x="10463" y="21286"/>
                    </a:cubicBezTo>
                    <a:cubicBezTo>
                      <a:pt x="6750" y="21452"/>
                      <a:pt x="3375" y="21120"/>
                      <a:pt x="0" y="20787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15" name="Line">
                <a:extLst>
                  <a:ext uri="{FF2B5EF4-FFF2-40B4-BE49-F238E27FC236}">
                    <a16:creationId xmlns:a16="http://schemas.microsoft.com/office/drawing/2014/main" id="{F3518B07-9498-41DD-B7AF-9950A097C7B3}"/>
                  </a:ext>
                </a:extLst>
              </p:cNvPr>
              <p:cNvSpPr/>
              <p:nvPr/>
            </p:nvSpPr>
            <p:spPr>
              <a:xfrm>
                <a:off x="649274" y="3421885"/>
                <a:ext cx="950265" cy="309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8" h="20928" extrusionOk="0">
                    <a:moveTo>
                      <a:pt x="5685" y="9809"/>
                    </a:moveTo>
                    <a:cubicBezTo>
                      <a:pt x="6075" y="8934"/>
                      <a:pt x="6466" y="8058"/>
                      <a:pt x="6711" y="6452"/>
                    </a:cubicBezTo>
                    <a:cubicBezTo>
                      <a:pt x="6955" y="4847"/>
                      <a:pt x="7053" y="2512"/>
                      <a:pt x="6271" y="1198"/>
                    </a:cubicBezTo>
                    <a:cubicBezTo>
                      <a:pt x="5489" y="-115"/>
                      <a:pt x="3828" y="-407"/>
                      <a:pt x="2655" y="615"/>
                    </a:cubicBezTo>
                    <a:cubicBezTo>
                      <a:pt x="1482" y="1636"/>
                      <a:pt x="798" y="3971"/>
                      <a:pt x="407" y="6744"/>
                    </a:cubicBezTo>
                    <a:cubicBezTo>
                      <a:pt x="16" y="9517"/>
                      <a:pt x="-82" y="12728"/>
                      <a:pt x="65" y="14771"/>
                    </a:cubicBezTo>
                    <a:cubicBezTo>
                      <a:pt x="211" y="16815"/>
                      <a:pt x="602" y="17690"/>
                      <a:pt x="1677" y="17252"/>
                    </a:cubicBezTo>
                    <a:cubicBezTo>
                      <a:pt x="2752" y="16815"/>
                      <a:pt x="4512" y="15063"/>
                      <a:pt x="5636" y="12874"/>
                    </a:cubicBezTo>
                    <a:cubicBezTo>
                      <a:pt x="6760" y="10685"/>
                      <a:pt x="7248" y="8058"/>
                      <a:pt x="7493" y="5723"/>
                    </a:cubicBezTo>
                    <a:cubicBezTo>
                      <a:pt x="7737" y="3388"/>
                      <a:pt x="7737" y="1344"/>
                      <a:pt x="7639" y="1052"/>
                    </a:cubicBezTo>
                    <a:cubicBezTo>
                      <a:pt x="7542" y="761"/>
                      <a:pt x="7346" y="2220"/>
                      <a:pt x="7248" y="5285"/>
                    </a:cubicBezTo>
                    <a:cubicBezTo>
                      <a:pt x="7151" y="8350"/>
                      <a:pt x="7151" y="13020"/>
                      <a:pt x="7297" y="15939"/>
                    </a:cubicBezTo>
                    <a:cubicBezTo>
                      <a:pt x="7444" y="18858"/>
                      <a:pt x="7737" y="20025"/>
                      <a:pt x="8128" y="20609"/>
                    </a:cubicBezTo>
                    <a:cubicBezTo>
                      <a:pt x="8519" y="21193"/>
                      <a:pt x="9008" y="21193"/>
                      <a:pt x="9741" y="18712"/>
                    </a:cubicBezTo>
                    <a:cubicBezTo>
                      <a:pt x="10474" y="16231"/>
                      <a:pt x="11451" y="11269"/>
                      <a:pt x="12086" y="8204"/>
                    </a:cubicBezTo>
                    <a:cubicBezTo>
                      <a:pt x="12722" y="5139"/>
                      <a:pt x="13015" y="3971"/>
                      <a:pt x="13357" y="2804"/>
                    </a:cubicBezTo>
                    <a:cubicBezTo>
                      <a:pt x="13699" y="1636"/>
                      <a:pt x="14090" y="469"/>
                      <a:pt x="14383" y="615"/>
                    </a:cubicBezTo>
                    <a:cubicBezTo>
                      <a:pt x="14676" y="761"/>
                      <a:pt x="14872" y="2220"/>
                      <a:pt x="15018" y="4555"/>
                    </a:cubicBezTo>
                    <a:cubicBezTo>
                      <a:pt x="15165" y="6890"/>
                      <a:pt x="15263" y="10101"/>
                      <a:pt x="15312" y="12436"/>
                    </a:cubicBezTo>
                    <a:cubicBezTo>
                      <a:pt x="15361" y="14771"/>
                      <a:pt x="15361" y="16231"/>
                      <a:pt x="15458" y="15939"/>
                    </a:cubicBezTo>
                    <a:cubicBezTo>
                      <a:pt x="15556" y="15647"/>
                      <a:pt x="15751" y="13604"/>
                      <a:pt x="16094" y="10977"/>
                    </a:cubicBezTo>
                    <a:cubicBezTo>
                      <a:pt x="16436" y="8350"/>
                      <a:pt x="16924" y="5139"/>
                      <a:pt x="17511" y="3096"/>
                    </a:cubicBezTo>
                    <a:cubicBezTo>
                      <a:pt x="18097" y="1052"/>
                      <a:pt x="18781" y="177"/>
                      <a:pt x="19270" y="469"/>
                    </a:cubicBezTo>
                    <a:cubicBezTo>
                      <a:pt x="19759" y="761"/>
                      <a:pt x="20052" y="2220"/>
                      <a:pt x="20394" y="5431"/>
                    </a:cubicBezTo>
                    <a:cubicBezTo>
                      <a:pt x="20736" y="8642"/>
                      <a:pt x="21127" y="13604"/>
                      <a:pt x="21518" y="18566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16" name="Line">
                <a:extLst>
                  <a:ext uri="{FF2B5EF4-FFF2-40B4-BE49-F238E27FC236}">
                    <a16:creationId xmlns:a16="http://schemas.microsoft.com/office/drawing/2014/main" id="{460FD6D5-C601-4DB1-94B1-092F6FE018C8}"/>
                  </a:ext>
                </a:extLst>
              </p:cNvPr>
              <p:cNvSpPr/>
              <p:nvPr/>
            </p:nvSpPr>
            <p:spPr>
              <a:xfrm>
                <a:off x="1740901" y="3191642"/>
                <a:ext cx="247382" cy="520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8" h="21078" extrusionOk="0">
                    <a:moveTo>
                      <a:pt x="16675" y="12074"/>
                    </a:moveTo>
                    <a:cubicBezTo>
                      <a:pt x="15576" y="11371"/>
                      <a:pt x="14478" y="10669"/>
                      <a:pt x="13014" y="10581"/>
                    </a:cubicBezTo>
                    <a:cubicBezTo>
                      <a:pt x="11549" y="10493"/>
                      <a:pt x="9719" y="11020"/>
                      <a:pt x="7522" y="12249"/>
                    </a:cubicBezTo>
                    <a:cubicBezTo>
                      <a:pt x="5326" y="13479"/>
                      <a:pt x="2763" y="15410"/>
                      <a:pt x="1299" y="16815"/>
                    </a:cubicBezTo>
                    <a:cubicBezTo>
                      <a:pt x="-166" y="18220"/>
                      <a:pt x="-532" y="19098"/>
                      <a:pt x="932" y="19888"/>
                    </a:cubicBezTo>
                    <a:cubicBezTo>
                      <a:pt x="2397" y="20679"/>
                      <a:pt x="5692" y="21381"/>
                      <a:pt x="8804" y="20942"/>
                    </a:cubicBezTo>
                    <a:cubicBezTo>
                      <a:pt x="11915" y="20503"/>
                      <a:pt x="14844" y="18922"/>
                      <a:pt x="16675" y="15761"/>
                    </a:cubicBezTo>
                    <a:cubicBezTo>
                      <a:pt x="18505" y="12601"/>
                      <a:pt x="19238" y="7859"/>
                      <a:pt x="19054" y="4786"/>
                    </a:cubicBezTo>
                    <a:cubicBezTo>
                      <a:pt x="18871" y="1713"/>
                      <a:pt x="17773" y="308"/>
                      <a:pt x="17224" y="44"/>
                    </a:cubicBezTo>
                    <a:cubicBezTo>
                      <a:pt x="16675" y="-219"/>
                      <a:pt x="16675" y="659"/>
                      <a:pt x="16492" y="3205"/>
                    </a:cubicBezTo>
                    <a:cubicBezTo>
                      <a:pt x="16309" y="5752"/>
                      <a:pt x="15943" y="9966"/>
                      <a:pt x="16675" y="13127"/>
                    </a:cubicBezTo>
                    <a:cubicBezTo>
                      <a:pt x="17407" y="16288"/>
                      <a:pt x="19238" y="18396"/>
                      <a:pt x="21068" y="20503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17" name="Line">
                <a:extLst>
                  <a:ext uri="{FF2B5EF4-FFF2-40B4-BE49-F238E27FC236}">
                    <a16:creationId xmlns:a16="http://schemas.microsoft.com/office/drawing/2014/main" id="{A543F084-E8FF-425B-B605-4C594EC3B242}"/>
                  </a:ext>
                </a:extLst>
              </p:cNvPr>
              <p:cNvSpPr/>
              <p:nvPr/>
            </p:nvSpPr>
            <p:spPr>
              <a:xfrm>
                <a:off x="2569436" y="3386156"/>
                <a:ext cx="27488" cy="269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18" name="Line">
                <a:extLst>
                  <a:ext uri="{FF2B5EF4-FFF2-40B4-BE49-F238E27FC236}">
                    <a16:creationId xmlns:a16="http://schemas.microsoft.com/office/drawing/2014/main" id="{D029D205-6C38-46ED-9045-8B295A3DBC8F}"/>
                  </a:ext>
                </a:extLst>
              </p:cNvPr>
              <p:cNvSpPr/>
              <p:nvPr/>
            </p:nvSpPr>
            <p:spPr>
              <a:xfrm>
                <a:off x="2596925" y="3219429"/>
                <a:ext cx="11779" cy="87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19" name="Line">
                <a:extLst>
                  <a:ext uri="{FF2B5EF4-FFF2-40B4-BE49-F238E27FC236}">
                    <a16:creationId xmlns:a16="http://schemas.microsoft.com/office/drawing/2014/main" id="{695D7C49-D814-4667-8D74-87B87C3204F9}"/>
                  </a:ext>
                </a:extLst>
              </p:cNvPr>
              <p:cNvSpPr/>
              <p:nvPr/>
            </p:nvSpPr>
            <p:spPr>
              <a:xfrm>
                <a:off x="2608704" y="3390127"/>
                <a:ext cx="235603" cy="3294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5" h="21361" extrusionOk="0">
                    <a:moveTo>
                      <a:pt x="20029" y="4663"/>
                    </a:moveTo>
                    <a:cubicBezTo>
                      <a:pt x="20422" y="3260"/>
                      <a:pt x="20815" y="1858"/>
                      <a:pt x="20029" y="1016"/>
                    </a:cubicBezTo>
                    <a:cubicBezTo>
                      <a:pt x="19244" y="175"/>
                      <a:pt x="17280" y="-106"/>
                      <a:pt x="15316" y="34"/>
                    </a:cubicBezTo>
                    <a:cubicBezTo>
                      <a:pt x="13353" y="175"/>
                      <a:pt x="11389" y="736"/>
                      <a:pt x="9622" y="1577"/>
                    </a:cubicBezTo>
                    <a:cubicBezTo>
                      <a:pt x="7855" y="2419"/>
                      <a:pt x="6284" y="3541"/>
                      <a:pt x="6284" y="4663"/>
                    </a:cubicBezTo>
                    <a:cubicBezTo>
                      <a:pt x="6284" y="5785"/>
                      <a:pt x="7855" y="6907"/>
                      <a:pt x="10407" y="8590"/>
                    </a:cubicBezTo>
                    <a:cubicBezTo>
                      <a:pt x="12960" y="10273"/>
                      <a:pt x="16495" y="12517"/>
                      <a:pt x="18655" y="14341"/>
                    </a:cubicBezTo>
                    <a:cubicBezTo>
                      <a:pt x="20815" y="16164"/>
                      <a:pt x="21600" y="17567"/>
                      <a:pt x="21207" y="18689"/>
                    </a:cubicBezTo>
                    <a:cubicBezTo>
                      <a:pt x="20815" y="19811"/>
                      <a:pt x="19244" y="20652"/>
                      <a:pt x="17476" y="21073"/>
                    </a:cubicBezTo>
                    <a:cubicBezTo>
                      <a:pt x="15709" y="21494"/>
                      <a:pt x="13745" y="21494"/>
                      <a:pt x="10800" y="20793"/>
                    </a:cubicBezTo>
                    <a:cubicBezTo>
                      <a:pt x="7855" y="20091"/>
                      <a:pt x="3927" y="18689"/>
                      <a:pt x="0" y="17286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20" name="Line">
                <a:extLst>
                  <a:ext uri="{FF2B5EF4-FFF2-40B4-BE49-F238E27FC236}">
                    <a16:creationId xmlns:a16="http://schemas.microsoft.com/office/drawing/2014/main" id="{A02DAD84-36CA-4C5A-AF14-5E799E4AABF4}"/>
                  </a:ext>
                </a:extLst>
              </p:cNvPr>
              <p:cNvSpPr/>
              <p:nvPr/>
            </p:nvSpPr>
            <p:spPr>
              <a:xfrm>
                <a:off x="4010542" y="3100337"/>
                <a:ext cx="290577" cy="5994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5" h="21528" extrusionOk="0">
                    <a:moveTo>
                      <a:pt x="5581" y="4248"/>
                    </a:moveTo>
                    <a:cubicBezTo>
                      <a:pt x="6207" y="3477"/>
                      <a:pt x="6833" y="2705"/>
                      <a:pt x="7303" y="1857"/>
                    </a:cubicBezTo>
                    <a:cubicBezTo>
                      <a:pt x="7772" y="1008"/>
                      <a:pt x="8085" y="82"/>
                      <a:pt x="8242" y="5"/>
                    </a:cubicBezTo>
                    <a:cubicBezTo>
                      <a:pt x="8398" y="-72"/>
                      <a:pt x="8398" y="699"/>
                      <a:pt x="7616" y="3322"/>
                    </a:cubicBezTo>
                    <a:cubicBezTo>
                      <a:pt x="6833" y="5945"/>
                      <a:pt x="5268" y="10419"/>
                      <a:pt x="4172" y="13042"/>
                    </a:cubicBezTo>
                    <a:cubicBezTo>
                      <a:pt x="3076" y="15665"/>
                      <a:pt x="2450" y="16437"/>
                      <a:pt x="1981" y="17362"/>
                    </a:cubicBezTo>
                    <a:cubicBezTo>
                      <a:pt x="1511" y="18288"/>
                      <a:pt x="1198" y="19368"/>
                      <a:pt x="1668" y="19677"/>
                    </a:cubicBezTo>
                    <a:cubicBezTo>
                      <a:pt x="2137" y="19985"/>
                      <a:pt x="3390" y="19522"/>
                      <a:pt x="5424" y="18288"/>
                    </a:cubicBezTo>
                    <a:cubicBezTo>
                      <a:pt x="7459" y="17054"/>
                      <a:pt x="10276" y="15048"/>
                      <a:pt x="12155" y="13737"/>
                    </a:cubicBezTo>
                    <a:cubicBezTo>
                      <a:pt x="14033" y="12425"/>
                      <a:pt x="14972" y="11808"/>
                      <a:pt x="16224" y="11499"/>
                    </a:cubicBezTo>
                    <a:cubicBezTo>
                      <a:pt x="17476" y="11191"/>
                      <a:pt x="19042" y="11191"/>
                      <a:pt x="19981" y="11654"/>
                    </a:cubicBezTo>
                    <a:cubicBezTo>
                      <a:pt x="20920" y="12117"/>
                      <a:pt x="21233" y="13042"/>
                      <a:pt x="21076" y="14508"/>
                    </a:cubicBezTo>
                    <a:cubicBezTo>
                      <a:pt x="20920" y="15974"/>
                      <a:pt x="20294" y="17979"/>
                      <a:pt x="17476" y="19368"/>
                    </a:cubicBezTo>
                    <a:cubicBezTo>
                      <a:pt x="14659" y="20757"/>
                      <a:pt x="9650" y="21528"/>
                      <a:pt x="6207" y="21528"/>
                    </a:cubicBezTo>
                    <a:cubicBezTo>
                      <a:pt x="2763" y="21528"/>
                      <a:pt x="885" y="20757"/>
                      <a:pt x="259" y="19908"/>
                    </a:cubicBezTo>
                    <a:cubicBezTo>
                      <a:pt x="-367" y="19059"/>
                      <a:pt x="259" y="18134"/>
                      <a:pt x="885" y="17208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21" name="Line">
                <a:extLst>
                  <a:ext uri="{FF2B5EF4-FFF2-40B4-BE49-F238E27FC236}">
                    <a16:creationId xmlns:a16="http://schemas.microsoft.com/office/drawing/2014/main" id="{AC3C0BB7-620F-4473-A0DD-6D7AA5421B77}"/>
                  </a:ext>
                </a:extLst>
              </p:cNvPr>
              <p:cNvSpPr/>
              <p:nvPr/>
            </p:nvSpPr>
            <p:spPr>
              <a:xfrm>
                <a:off x="4422846" y="3378217"/>
                <a:ext cx="490841" cy="3056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58" extrusionOk="0">
                    <a:moveTo>
                      <a:pt x="0" y="6058"/>
                    </a:moveTo>
                    <a:cubicBezTo>
                      <a:pt x="568" y="7258"/>
                      <a:pt x="1137" y="8458"/>
                      <a:pt x="2368" y="9058"/>
                    </a:cubicBezTo>
                    <a:cubicBezTo>
                      <a:pt x="3600" y="9658"/>
                      <a:pt x="5495" y="9658"/>
                      <a:pt x="6821" y="9058"/>
                    </a:cubicBezTo>
                    <a:cubicBezTo>
                      <a:pt x="8147" y="8458"/>
                      <a:pt x="8905" y="7258"/>
                      <a:pt x="9379" y="5908"/>
                    </a:cubicBezTo>
                    <a:cubicBezTo>
                      <a:pt x="9853" y="4558"/>
                      <a:pt x="10042" y="3058"/>
                      <a:pt x="9758" y="1858"/>
                    </a:cubicBezTo>
                    <a:cubicBezTo>
                      <a:pt x="9474" y="658"/>
                      <a:pt x="8716" y="-242"/>
                      <a:pt x="7484" y="58"/>
                    </a:cubicBezTo>
                    <a:cubicBezTo>
                      <a:pt x="6253" y="358"/>
                      <a:pt x="4547" y="1858"/>
                      <a:pt x="3695" y="4258"/>
                    </a:cubicBezTo>
                    <a:cubicBezTo>
                      <a:pt x="2842" y="6658"/>
                      <a:pt x="2842" y="9958"/>
                      <a:pt x="3695" y="12508"/>
                    </a:cubicBezTo>
                    <a:cubicBezTo>
                      <a:pt x="4547" y="15058"/>
                      <a:pt x="6253" y="16858"/>
                      <a:pt x="8621" y="17158"/>
                    </a:cubicBezTo>
                    <a:cubicBezTo>
                      <a:pt x="10989" y="17458"/>
                      <a:pt x="14021" y="16258"/>
                      <a:pt x="16105" y="14158"/>
                    </a:cubicBezTo>
                    <a:cubicBezTo>
                      <a:pt x="18189" y="12058"/>
                      <a:pt x="19326" y="9058"/>
                      <a:pt x="19895" y="6508"/>
                    </a:cubicBezTo>
                    <a:cubicBezTo>
                      <a:pt x="20463" y="3958"/>
                      <a:pt x="20463" y="1858"/>
                      <a:pt x="20368" y="1558"/>
                    </a:cubicBezTo>
                    <a:cubicBezTo>
                      <a:pt x="20274" y="1258"/>
                      <a:pt x="20084" y="2758"/>
                      <a:pt x="19895" y="5758"/>
                    </a:cubicBezTo>
                    <a:cubicBezTo>
                      <a:pt x="19705" y="8758"/>
                      <a:pt x="19516" y="13258"/>
                      <a:pt x="19516" y="16408"/>
                    </a:cubicBezTo>
                    <a:cubicBezTo>
                      <a:pt x="19516" y="19558"/>
                      <a:pt x="19705" y="21358"/>
                      <a:pt x="20084" y="21358"/>
                    </a:cubicBezTo>
                    <a:cubicBezTo>
                      <a:pt x="20463" y="21358"/>
                      <a:pt x="21032" y="19558"/>
                      <a:pt x="21600" y="17758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22" name="Line">
                <a:extLst>
                  <a:ext uri="{FF2B5EF4-FFF2-40B4-BE49-F238E27FC236}">
                    <a16:creationId xmlns:a16="http://schemas.microsoft.com/office/drawing/2014/main" id="{C3DCC455-2FC4-41BA-94A7-B6E29FE2C0A3}"/>
                  </a:ext>
                </a:extLst>
              </p:cNvPr>
              <p:cNvSpPr/>
              <p:nvPr/>
            </p:nvSpPr>
            <p:spPr>
              <a:xfrm>
                <a:off x="4901905" y="3187671"/>
                <a:ext cx="51049" cy="833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623" extrusionOk="0">
                    <a:moveTo>
                      <a:pt x="21600" y="14143"/>
                    </a:moveTo>
                    <a:cubicBezTo>
                      <a:pt x="14400" y="6583"/>
                      <a:pt x="7200" y="-977"/>
                      <a:pt x="3600" y="103"/>
                    </a:cubicBezTo>
                    <a:cubicBezTo>
                      <a:pt x="0" y="1183"/>
                      <a:pt x="0" y="10903"/>
                      <a:pt x="0" y="20623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23" name="Line">
                <a:extLst>
                  <a:ext uri="{FF2B5EF4-FFF2-40B4-BE49-F238E27FC236}">
                    <a16:creationId xmlns:a16="http://schemas.microsoft.com/office/drawing/2014/main" id="{FAD97F10-3364-4FC2-892E-F3E9358C15A8}"/>
                  </a:ext>
                </a:extLst>
              </p:cNvPr>
              <p:cNvSpPr/>
              <p:nvPr/>
            </p:nvSpPr>
            <p:spPr>
              <a:xfrm>
                <a:off x="5082534" y="3406006"/>
                <a:ext cx="298430" cy="3136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481" extrusionOk="0">
                    <a:moveTo>
                      <a:pt x="0" y="5492"/>
                    </a:moveTo>
                    <a:cubicBezTo>
                      <a:pt x="313" y="8578"/>
                      <a:pt x="626" y="11664"/>
                      <a:pt x="939" y="14469"/>
                    </a:cubicBezTo>
                    <a:cubicBezTo>
                      <a:pt x="1252" y="17274"/>
                      <a:pt x="1565" y="19799"/>
                      <a:pt x="1565" y="20360"/>
                    </a:cubicBezTo>
                    <a:cubicBezTo>
                      <a:pt x="1565" y="20921"/>
                      <a:pt x="1252" y="19518"/>
                      <a:pt x="2191" y="16433"/>
                    </a:cubicBezTo>
                    <a:cubicBezTo>
                      <a:pt x="3130" y="13347"/>
                      <a:pt x="5322" y="8578"/>
                      <a:pt x="6887" y="5633"/>
                    </a:cubicBezTo>
                    <a:cubicBezTo>
                      <a:pt x="8452" y="2687"/>
                      <a:pt x="9391" y="1565"/>
                      <a:pt x="10957" y="724"/>
                    </a:cubicBezTo>
                    <a:cubicBezTo>
                      <a:pt x="12522" y="-118"/>
                      <a:pt x="14713" y="-679"/>
                      <a:pt x="16278" y="1705"/>
                    </a:cubicBezTo>
                    <a:cubicBezTo>
                      <a:pt x="17843" y="4090"/>
                      <a:pt x="18783" y="9420"/>
                      <a:pt x="19565" y="12786"/>
                    </a:cubicBezTo>
                    <a:cubicBezTo>
                      <a:pt x="20348" y="16152"/>
                      <a:pt x="20974" y="17555"/>
                      <a:pt x="21600" y="18957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24" name="Line">
                <a:extLst>
                  <a:ext uri="{FF2B5EF4-FFF2-40B4-BE49-F238E27FC236}">
                    <a16:creationId xmlns:a16="http://schemas.microsoft.com/office/drawing/2014/main" id="{3F1E12FC-04DC-4375-8726-1FCAB82F2445}"/>
                  </a:ext>
                </a:extLst>
              </p:cNvPr>
              <p:cNvSpPr/>
              <p:nvPr/>
            </p:nvSpPr>
            <p:spPr>
              <a:xfrm>
                <a:off x="5475205" y="3386156"/>
                <a:ext cx="408378" cy="10003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0" h="21558" extrusionOk="0">
                    <a:moveTo>
                      <a:pt x="13852" y="2192"/>
                    </a:moveTo>
                    <a:cubicBezTo>
                      <a:pt x="14074" y="1727"/>
                      <a:pt x="14297" y="1261"/>
                      <a:pt x="14074" y="842"/>
                    </a:cubicBezTo>
                    <a:cubicBezTo>
                      <a:pt x="13852" y="424"/>
                      <a:pt x="13184" y="51"/>
                      <a:pt x="11736" y="5"/>
                    </a:cubicBezTo>
                    <a:cubicBezTo>
                      <a:pt x="10289" y="-42"/>
                      <a:pt x="8062" y="237"/>
                      <a:pt x="6392" y="796"/>
                    </a:cubicBezTo>
                    <a:cubicBezTo>
                      <a:pt x="4722" y="1355"/>
                      <a:pt x="3608" y="2192"/>
                      <a:pt x="2940" y="2844"/>
                    </a:cubicBezTo>
                    <a:cubicBezTo>
                      <a:pt x="2272" y="3496"/>
                      <a:pt x="2049" y="3961"/>
                      <a:pt x="2495" y="4194"/>
                    </a:cubicBezTo>
                    <a:cubicBezTo>
                      <a:pt x="2940" y="4427"/>
                      <a:pt x="4054" y="4427"/>
                      <a:pt x="5390" y="4241"/>
                    </a:cubicBezTo>
                    <a:cubicBezTo>
                      <a:pt x="6726" y="4055"/>
                      <a:pt x="8285" y="3682"/>
                      <a:pt x="9621" y="3356"/>
                    </a:cubicBezTo>
                    <a:cubicBezTo>
                      <a:pt x="10957" y="3030"/>
                      <a:pt x="12070" y="2751"/>
                      <a:pt x="12738" y="2844"/>
                    </a:cubicBezTo>
                    <a:cubicBezTo>
                      <a:pt x="13406" y="2937"/>
                      <a:pt x="13629" y="3403"/>
                      <a:pt x="13629" y="5125"/>
                    </a:cubicBezTo>
                    <a:cubicBezTo>
                      <a:pt x="13629" y="6848"/>
                      <a:pt x="13406" y="9827"/>
                      <a:pt x="12961" y="12480"/>
                    </a:cubicBezTo>
                    <a:cubicBezTo>
                      <a:pt x="12515" y="15134"/>
                      <a:pt x="11847" y="17461"/>
                      <a:pt x="11513" y="18858"/>
                    </a:cubicBezTo>
                    <a:cubicBezTo>
                      <a:pt x="11179" y="20255"/>
                      <a:pt x="11179" y="20720"/>
                      <a:pt x="10623" y="21046"/>
                    </a:cubicBezTo>
                    <a:cubicBezTo>
                      <a:pt x="10066" y="21372"/>
                      <a:pt x="8953" y="21558"/>
                      <a:pt x="7839" y="21558"/>
                    </a:cubicBezTo>
                    <a:cubicBezTo>
                      <a:pt x="6726" y="21558"/>
                      <a:pt x="5612" y="21372"/>
                      <a:pt x="4165" y="20674"/>
                    </a:cubicBezTo>
                    <a:cubicBezTo>
                      <a:pt x="2718" y="19975"/>
                      <a:pt x="936" y="18765"/>
                      <a:pt x="268" y="17322"/>
                    </a:cubicBezTo>
                    <a:cubicBezTo>
                      <a:pt x="-400" y="15879"/>
                      <a:pt x="45" y="14203"/>
                      <a:pt x="3163" y="12760"/>
                    </a:cubicBezTo>
                    <a:cubicBezTo>
                      <a:pt x="6280" y="11317"/>
                      <a:pt x="12070" y="10106"/>
                      <a:pt x="15522" y="9361"/>
                    </a:cubicBezTo>
                    <a:cubicBezTo>
                      <a:pt x="18973" y="8617"/>
                      <a:pt x="20087" y="8337"/>
                      <a:pt x="21200" y="8058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25" name="Line">
                <a:extLst>
                  <a:ext uri="{FF2B5EF4-FFF2-40B4-BE49-F238E27FC236}">
                    <a16:creationId xmlns:a16="http://schemas.microsoft.com/office/drawing/2014/main" id="{135E0858-5F34-4EEA-B56E-D94B242B3B0E}"/>
                  </a:ext>
                </a:extLst>
              </p:cNvPr>
              <p:cNvSpPr/>
              <p:nvPr/>
            </p:nvSpPr>
            <p:spPr>
              <a:xfrm>
                <a:off x="6519711" y="3354398"/>
                <a:ext cx="321991" cy="4088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69" extrusionOk="0">
                    <a:moveTo>
                      <a:pt x="0" y="12502"/>
                    </a:moveTo>
                    <a:cubicBezTo>
                      <a:pt x="4320" y="10455"/>
                      <a:pt x="8640" y="8409"/>
                      <a:pt x="11232" y="6817"/>
                    </a:cubicBezTo>
                    <a:cubicBezTo>
                      <a:pt x="13824" y="5226"/>
                      <a:pt x="14688" y="4089"/>
                      <a:pt x="14976" y="2952"/>
                    </a:cubicBezTo>
                    <a:cubicBezTo>
                      <a:pt x="15264" y="1815"/>
                      <a:pt x="14976" y="678"/>
                      <a:pt x="13824" y="224"/>
                    </a:cubicBezTo>
                    <a:cubicBezTo>
                      <a:pt x="12672" y="-231"/>
                      <a:pt x="10656" y="-4"/>
                      <a:pt x="8496" y="1020"/>
                    </a:cubicBezTo>
                    <a:cubicBezTo>
                      <a:pt x="6336" y="2043"/>
                      <a:pt x="4032" y="3862"/>
                      <a:pt x="2736" y="6590"/>
                    </a:cubicBezTo>
                    <a:cubicBezTo>
                      <a:pt x="1440" y="9318"/>
                      <a:pt x="1152" y="12956"/>
                      <a:pt x="3600" y="15571"/>
                    </a:cubicBezTo>
                    <a:cubicBezTo>
                      <a:pt x="6048" y="18186"/>
                      <a:pt x="11232" y="19777"/>
                      <a:pt x="14688" y="20573"/>
                    </a:cubicBezTo>
                    <a:cubicBezTo>
                      <a:pt x="18144" y="21369"/>
                      <a:pt x="19872" y="21369"/>
                      <a:pt x="21600" y="21369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26" name="Line">
                <a:extLst>
                  <a:ext uri="{FF2B5EF4-FFF2-40B4-BE49-F238E27FC236}">
                    <a16:creationId xmlns:a16="http://schemas.microsoft.com/office/drawing/2014/main" id="{272DCDCB-4DA3-4B88-B579-59DA5E354A46}"/>
                  </a:ext>
                </a:extLst>
              </p:cNvPr>
              <p:cNvSpPr/>
              <p:nvPr/>
            </p:nvSpPr>
            <p:spPr>
              <a:xfrm>
                <a:off x="6947724" y="3437763"/>
                <a:ext cx="333769" cy="325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046" y="2880"/>
                      <a:pt x="6092" y="5760"/>
                      <a:pt x="9692" y="9360"/>
                    </a:cubicBezTo>
                    <a:cubicBezTo>
                      <a:pt x="13292" y="12960"/>
                      <a:pt x="17446" y="17280"/>
                      <a:pt x="2160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27" name="Line">
                <a:extLst>
                  <a:ext uri="{FF2B5EF4-FFF2-40B4-BE49-F238E27FC236}">
                    <a16:creationId xmlns:a16="http://schemas.microsoft.com/office/drawing/2014/main" id="{17DFF656-4469-4A67-A8D2-D6484AD806A7}"/>
                  </a:ext>
                </a:extLst>
              </p:cNvPr>
              <p:cNvSpPr/>
              <p:nvPr/>
            </p:nvSpPr>
            <p:spPr>
              <a:xfrm>
                <a:off x="6994845" y="3413945"/>
                <a:ext cx="302356" cy="4763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4" h="21397" extrusionOk="0">
                    <a:moveTo>
                      <a:pt x="21264" y="2304"/>
                    </a:moveTo>
                    <a:cubicBezTo>
                      <a:pt x="20960" y="1340"/>
                      <a:pt x="20656" y="376"/>
                      <a:pt x="19743" y="86"/>
                    </a:cubicBezTo>
                    <a:cubicBezTo>
                      <a:pt x="18830" y="-203"/>
                      <a:pt x="17309" y="183"/>
                      <a:pt x="15179" y="2015"/>
                    </a:cubicBezTo>
                    <a:cubicBezTo>
                      <a:pt x="13050" y="3847"/>
                      <a:pt x="10312" y="7126"/>
                      <a:pt x="7574" y="10115"/>
                    </a:cubicBezTo>
                    <a:cubicBezTo>
                      <a:pt x="4836" y="13104"/>
                      <a:pt x="2098" y="15804"/>
                      <a:pt x="881" y="17636"/>
                    </a:cubicBezTo>
                    <a:cubicBezTo>
                      <a:pt x="-336" y="19468"/>
                      <a:pt x="-32" y="20433"/>
                      <a:pt x="272" y="21397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28" name="Line">
                <a:extLst>
                  <a:ext uri="{FF2B5EF4-FFF2-40B4-BE49-F238E27FC236}">
                    <a16:creationId xmlns:a16="http://schemas.microsoft.com/office/drawing/2014/main" id="{34BAA6D9-9734-4ADE-AD7D-F0FCB7E35254}"/>
                  </a:ext>
                </a:extLst>
              </p:cNvPr>
              <p:cNvSpPr/>
              <p:nvPr/>
            </p:nvSpPr>
            <p:spPr>
              <a:xfrm>
                <a:off x="7411076" y="3394095"/>
                <a:ext cx="259163" cy="365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70" h="20959" extrusionOk="0">
                    <a:moveTo>
                      <a:pt x="0" y="9903"/>
                    </a:moveTo>
                    <a:cubicBezTo>
                      <a:pt x="1394" y="10896"/>
                      <a:pt x="2787" y="11890"/>
                      <a:pt x="5226" y="11890"/>
                    </a:cubicBezTo>
                    <a:cubicBezTo>
                      <a:pt x="7665" y="11890"/>
                      <a:pt x="11149" y="10896"/>
                      <a:pt x="14110" y="9283"/>
                    </a:cubicBezTo>
                    <a:cubicBezTo>
                      <a:pt x="17071" y="7669"/>
                      <a:pt x="19510" y="5434"/>
                      <a:pt x="20381" y="3696"/>
                    </a:cubicBezTo>
                    <a:cubicBezTo>
                      <a:pt x="21252" y="1958"/>
                      <a:pt x="20555" y="717"/>
                      <a:pt x="19336" y="221"/>
                    </a:cubicBezTo>
                    <a:cubicBezTo>
                      <a:pt x="18117" y="-276"/>
                      <a:pt x="16375" y="-28"/>
                      <a:pt x="13239" y="1958"/>
                    </a:cubicBezTo>
                    <a:cubicBezTo>
                      <a:pt x="10104" y="3945"/>
                      <a:pt x="5575" y="7669"/>
                      <a:pt x="2962" y="10276"/>
                    </a:cubicBezTo>
                    <a:cubicBezTo>
                      <a:pt x="349" y="12883"/>
                      <a:pt x="-348" y="14372"/>
                      <a:pt x="175" y="16110"/>
                    </a:cubicBezTo>
                    <a:cubicBezTo>
                      <a:pt x="697" y="17848"/>
                      <a:pt x="2439" y="19834"/>
                      <a:pt x="5226" y="20579"/>
                    </a:cubicBezTo>
                    <a:cubicBezTo>
                      <a:pt x="8013" y="21324"/>
                      <a:pt x="11846" y="20827"/>
                      <a:pt x="15678" y="20331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29" name="Line">
                <a:extLst>
                  <a:ext uri="{FF2B5EF4-FFF2-40B4-BE49-F238E27FC236}">
                    <a16:creationId xmlns:a16="http://schemas.microsoft.com/office/drawing/2014/main" id="{145DDCED-E074-4FA2-8BAC-B2EDA92A10E3}"/>
                  </a:ext>
                </a:extLst>
              </p:cNvPr>
              <p:cNvSpPr/>
              <p:nvPr/>
            </p:nvSpPr>
            <p:spPr>
              <a:xfrm>
                <a:off x="7807673" y="3429824"/>
                <a:ext cx="702883" cy="357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6" h="21600" extrusionOk="0">
                    <a:moveTo>
                      <a:pt x="5677" y="2082"/>
                    </a:moveTo>
                    <a:cubicBezTo>
                      <a:pt x="5284" y="1041"/>
                      <a:pt x="4891" y="0"/>
                      <a:pt x="4368" y="0"/>
                    </a:cubicBezTo>
                    <a:cubicBezTo>
                      <a:pt x="3844" y="0"/>
                      <a:pt x="3190" y="1041"/>
                      <a:pt x="2339" y="3643"/>
                    </a:cubicBezTo>
                    <a:cubicBezTo>
                      <a:pt x="1488" y="6246"/>
                      <a:pt x="441" y="10410"/>
                      <a:pt x="113" y="13663"/>
                    </a:cubicBezTo>
                    <a:cubicBezTo>
                      <a:pt x="-214" y="16916"/>
                      <a:pt x="179" y="19258"/>
                      <a:pt x="1161" y="20429"/>
                    </a:cubicBezTo>
                    <a:cubicBezTo>
                      <a:pt x="2142" y="21600"/>
                      <a:pt x="3713" y="21600"/>
                      <a:pt x="5219" y="20429"/>
                    </a:cubicBezTo>
                    <a:cubicBezTo>
                      <a:pt x="6724" y="19258"/>
                      <a:pt x="8164" y="16916"/>
                      <a:pt x="9081" y="14964"/>
                    </a:cubicBezTo>
                    <a:cubicBezTo>
                      <a:pt x="9997" y="13012"/>
                      <a:pt x="10390" y="11451"/>
                      <a:pt x="10521" y="10019"/>
                    </a:cubicBezTo>
                    <a:cubicBezTo>
                      <a:pt x="10651" y="8588"/>
                      <a:pt x="10521" y="7287"/>
                      <a:pt x="10324" y="7417"/>
                    </a:cubicBezTo>
                    <a:cubicBezTo>
                      <a:pt x="10128" y="7547"/>
                      <a:pt x="9866" y="9108"/>
                      <a:pt x="9735" y="10540"/>
                    </a:cubicBezTo>
                    <a:cubicBezTo>
                      <a:pt x="9604" y="11971"/>
                      <a:pt x="9604" y="13272"/>
                      <a:pt x="9670" y="14704"/>
                    </a:cubicBezTo>
                    <a:cubicBezTo>
                      <a:pt x="9735" y="16135"/>
                      <a:pt x="9866" y="17696"/>
                      <a:pt x="10651" y="18217"/>
                    </a:cubicBezTo>
                    <a:cubicBezTo>
                      <a:pt x="11437" y="18737"/>
                      <a:pt x="12877" y="18217"/>
                      <a:pt x="13793" y="17436"/>
                    </a:cubicBezTo>
                    <a:cubicBezTo>
                      <a:pt x="14710" y="16655"/>
                      <a:pt x="15102" y="15614"/>
                      <a:pt x="15495" y="14443"/>
                    </a:cubicBezTo>
                    <a:cubicBezTo>
                      <a:pt x="15888" y="13272"/>
                      <a:pt x="16281" y="11971"/>
                      <a:pt x="16739" y="11711"/>
                    </a:cubicBezTo>
                    <a:cubicBezTo>
                      <a:pt x="17197" y="11451"/>
                      <a:pt x="17721" y="12231"/>
                      <a:pt x="17982" y="13402"/>
                    </a:cubicBezTo>
                    <a:cubicBezTo>
                      <a:pt x="18244" y="14574"/>
                      <a:pt x="18244" y="16135"/>
                      <a:pt x="18441" y="17566"/>
                    </a:cubicBezTo>
                    <a:cubicBezTo>
                      <a:pt x="18637" y="18998"/>
                      <a:pt x="19030" y="20299"/>
                      <a:pt x="19553" y="20949"/>
                    </a:cubicBezTo>
                    <a:cubicBezTo>
                      <a:pt x="20077" y="21600"/>
                      <a:pt x="20731" y="21600"/>
                      <a:pt x="21386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30" name="Line">
                <a:extLst>
                  <a:ext uri="{FF2B5EF4-FFF2-40B4-BE49-F238E27FC236}">
                    <a16:creationId xmlns:a16="http://schemas.microsoft.com/office/drawing/2014/main" id="{D870BADE-3F15-40EE-8D32-EE3CC44A6704}"/>
                  </a:ext>
                </a:extLst>
              </p:cNvPr>
              <p:cNvSpPr/>
              <p:nvPr/>
            </p:nvSpPr>
            <p:spPr>
              <a:xfrm>
                <a:off x="8604797" y="3088430"/>
                <a:ext cx="35339" cy="647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00" h="21600" extrusionOk="0">
                    <a:moveTo>
                      <a:pt x="20700" y="0"/>
                    </a:moveTo>
                    <a:cubicBezTo>
                      <a:pt x="13500" y="1440"/>
                      <a:pt x="6300" y="2880"/>
                      <a:pt x="2700" y="6120"/>
                    </a:cubicBezTo>
                    <a:cubicBezTo>
                      <a:pt x="-900" y="9360"/>
                      <a:pt x="-900" y="14400"/>
                      <a:pt x="2700" y="17280"/>
                    </a:cubicBezTo>
                    <a:cubicBezTo>
                      <a:pt x="6300" y="20160"/>
                      <a:pt x="13500" y="20880"/>
                      <a:pt x="2070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31" name="Line">
                <a:extLst>
                  <a:ext uri="{FF2B5EF4-FFF2-40B4-BE49-F238E27FC236}">
                    <a16:creationId xmlns:a16="http://schemas.microsoft.com/office/drawing/2014/main" id="{15D02C23-2BFD-4991-9244-4974CC550C7E}"/>
                  </a:ext>
                </a:extLst>
              </p:cNvPr>
              <p:cNvSpPr/>
              <p:nvPr/>
            </p:nvSpPr>
            <p:spPr>
              <a:xfrm>
                <a:off x="8522335" y="3445703"/>
                <a:ext cx="235603" cy="107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41" h="21600" extrusionOk="0">
                    <a:moveTo>
                      <a:pt x="412" y="21600"/>
                    </a:moveTo>
                    <a:cubicBezTo>
                      <a:pt x="27" y="15552"/>
                      <a:pt x="-359" y="9504"/>
                      <a:pt x="605" y="5616"/>
                    </a:cubicBezTo>
                    <a:cubicBezTo>
                      <a:pt x="1570" y="1728"/>
                      <a:pt x="3884" y="0"/>
                      <a:pt x="7548" y="0"/>
                    </a:cubicBezTo>
                    <a:cubicBezTo>
                      <a:pt x="11212" y="0"/>
                      <a:pt x="16227" y="1728"/>
                      <a:pt x="21241" y="3456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32" name="Line">
                <a:extLst>
                  <a:ext uri="{FF2B5EF4-FFF2-40B4-BE49-F238E27FC236}">
                    <a16:creationId xmlns:a16="http://schemas.microsoft.com/office/drawing/2014/main" id="{E7307652-0217-4BA2-9AC4-56C5373ACD1B}"/>
                  </a:ext>
                </a:extLst>
              </p:cNvPr>
              <p:cNvSpPr/>
              <p:nvPr/>
            </p:nvSpPr>
            <p:spPr>
              <a:xfrm>
                <a:off x="8879667" y="3402035"/>
                <a:ext cx="98167" cy="269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42" h="21333" extrusionOk="0">
                    <a:moveTo>
                      <a:pt x="9972" y="12076"/>
                    </a:moveTo>
                    <a:cubicBezTo>
                      <a:pt x="13729" y="10704"/>
                      <a:pt x="17485" y="9333"/>
                      <a:pt x="18894" y="7276"/>
                    </a:cubicBezTo>
                    <a:cubicBezTo>
                      <a:pt x="20303" y="5219"/>
                      <a:pt x="19364" y="2476"/>
                      <a:pt x="16546" y="1104"/>
                    </a:cubicBezTo>
                    <a:cubicBezTo>
                      <a:pt x="13729" y="-267"/>
                      <a:pt x="9033" y="-267"/>
                      <a:pt x="5746" y="590"/>
                    </a:cubicBezTo>
                    <a:cubicBezTo>
                      <a:pt x="2459" y="1447"/>
                      <a:pt x="581" y="3162"/>
                      <a:pt x="112" y="5733"/>
                    </a:cubicBezTo>
                    <a:cubicBezTo>
                      <a:pt x="-358" y="8304"/>
                      <a:pt x="581" y="11733"/>
                      <a:pt x="4338" y="14476"/>
                    </a:cubicBezTo>
                    <a:cubicBezTo>
                      <a:pt x="8094" y="17219"/>
                      <a:pt x="14668" y="19276"/>
                      <a:pt x="21242" y="21333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33" name="Line">
                <a:extLst>
                  <a:ext uri="{FF2B5EF4-FFF2-40B4-BE49-F238E27FC236}">
                    <a16:creationId xmlns:a16="http://schemas.microsoft.com/office/drawing/2014/main" id="{D6B1F6AC-A019-465C-8421-3AFFF9208FA1}"/>
                  </a:ext>
                </a:extLst>
              </p:cNvPr>
              <p:cNvSpPr/>
              <p:nvPr/>
            </p:nvSpPr>
            <p:spPr>
              <a:xfrm>
                <a:off x="9182023" y="3179731"/>
                <a:ext cx="314137" cy="555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1" extrusionOk="0">
                    <a:moveTo>
                      <a:pt x="16274" y="12479"/>
                    </a:moveTo>
                    <a:cubicBezTo>
                      <a:pt x="16866" y="11140"/>
                      <a:pt x="17458" y="9800"/>
                      <a:pt x="17014" y="9130"/>
                    </a:cubicBezTo>
                    <a:cubicBezTo>
                      <a:pt x="16570" y="8461"/>
                      <a:pt x="15090" y="8461"/>
                      <a:pt x="12575" y="8963"/>
                    </a:cubicBezTo>
                    <a:cubicBezTo>
                      <a:pt x="10060" y="9465"/>
                      <a:pt x="6510" y="10470"/>
                      <a:pt x="3994" y="12312"/>
                    </a:cubicBezTo>
                    <a:cubicBezTo>
                      <a:pt x="1479" y="14154"/>
                      <a:pt x="0" y="16833"/>
                      <a:pt x="0" y="18591"/>
                    </a:cubicBezTo>
                    <a:cubicBezTo>
                      <a:pt x="0" y="20349"/>
                      <a:pt x="1479" y="21186"/>
                      <a:pt x="4142" y="21019"/>
                    </a:cubicBezTo>
                    <a:cubicBezTo>
                      <a:pt x="6805" y="20851"/>
                      <a:pt x="10652" y="19679"/>
                      <a:pt x="13019" y="16749"/>
                    </a:cubicBezTo>
                    <a:cubicBezTo>
                      <a:pt x="15386" y="13819"/>
                      <a:pt x="16274" y="9130"/>
                      <a:pt x="16718" y="6368"/>
                    </a:cubicBezTo>
                    <a:cubicBezTo>
                      <a:pt x="17162" y="3605"/>
                      <a:pt x="17162" y="2768"/>
                      <a:pt x="16866" y="1847"/>
                    </a:cubicBezTo>
                    <a:cubicBezTo>
                      <a:pt x="16570" y="926"/>
                      <a:pt x="15978" y="-79"/>
                      <a:pt x="15386" y="5"/>
                    </a:cubicBezTo>
                    <a:cubicBezTo>
                      <a:pt x="14795" y="88"/>
                      <a:pt x="14203" y="1261"/>
                      <a:pt x="13907" y="3856"/>
                    </a:cubicBezTo>
                    <a:cubicBezTo>
                      <a:pt x="13611" y="6451"/>
                      <a:pt x="13611" y="10470"/>
                      <a:pt x="14942" y="13651"/>
                    </a:cubicBezTo>
                    <a:cubicBezTo>
                      <a:pt x="16274" y="16833"/>
                      <a:pt x="18937" y="19177"/>
                      <a:pt x="21600" y="21521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34" name="Line">
                <a:extLst>
                  <a:ext uri="{FF2B5EF4-FFF2-40B4-BE49-F238E27FC236}">
                    <a16:creationId xmlns:a16="http://schemas.microsoft.com/office/drawing/2014/main" id="{03044F8D-9ECD-4249-BC21-9D3C95AECD5D}"/>
                  </a:ext>
                </a:extLst>
              </p:cNvPr>
              <p:cNvSpPr/>
              <p:nvPr/>
            </p:nvSpPr>
            <p:spPr>
              <a:xfrm>
                <a:off x="10352184" y="3370277"/>
                <a:ext cx="259163" cy="341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64" h="20892" extrusionOk="0">
                    <a:moveTo>
                      <a:pt x="12459" y="7244"/>
                    </a:moveTo>
                    <a:cubicBezTo>
                      <a:pt x="13852" y="5137"/>
                      <a:pt x="15246" y="3029"/>
                      <a:pt x="15072" y="2239"/>
                    </a:cubicBezTo>
                    <a:cubicBezTo>
                      <a:pt x="14898" y="1449"/>
                      <a:pt x="13156" y="1976"/>
                      <a:pt x="10543" y="3951"/>
                    </a:cubicBezTo>
                    <a:cubicBezTo>
                      <a:pt x="7930" y="5927"/>
                      <a:pt x="4446" y="9351"/>
                      <a:pt x="2530" y="11722"/>
                    </a:cubicBezTo>
                    <a:cubicBezTo>
                      <a:pt x="614" y="14093"/>
                      <a:pt x="265" y="15410"/>
                      <a:pt x="91" y="16727"/>
                    </a:cubicBezTo>
                    <a:cubicBezTo>
                      <a:pt x="-83" y="18044"/>
                      <a:pt x="-83" y="19361"/>
                      <a:pt x="788" y="20151"/>
                    </a:cubicBezTo>
                    <a:cubicBezTo>
                      <a:pt x="1659" y="20942"/>
                      <a:pt x="3401" y="21205"/>
                      <a:pt x="6885" y="20415"/>
                    </a:cubicBezTo>
                    <a:cubicBezTo>
                      <a:pt x="10369" y="19625"/>
                      <a:pt x="15594" y="17781"/>
                      <a:pt x="18382" y="15542"/>
                    </a:cubicBezTo>
                    <a:cubicBezTo>
                      <a:pt x="21169" y="13303"/>
                      <a:pt x="21517" y="10668"/>
                      <a:pt x="20298" y="7903"/>
                    </a:cubicBezTo>
                    <a:cubicBezTo>
                      <a:pt x="19078" y="5137"/>
                      <a:pt x="16291" y="2239"/>
                      <a:pt x="13678" y="922"/>
                    </a:cubicBezTo>
                    <a:cubicBezTo>
                      <a:pt x="11065" y="-395"/>
                      <a:pt x="8627" y="-132"/>
                      <a:pt x="7059" y="659"/>
                    </a:cubicBezTo>
                    <a:cubicBezTo>
                      <a:pt x="5491" y="1449"/>
                      <a:pt x="4794" y="2766"/>
                      <a:pt x="4098" y="4083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35" name="Line">
                <a:extLst>
                  <a:ext uri="{FF2B5EF4-FFF2-40B4-BE49-F238E27FC236}">
                    <a16:creationId xmlns:a16="http://schemas.microsoft.com/office/drawing/2014/main" id="{291D1961-59B3-42A1-94D3-4C40D20B37D2}"/>
                  </a:ext>
                </a:extLst>
              </p:cNvPr>
              <p:cNvSpPr/>
              <p:nvPr/>
            </p:nvSpPr>
            <p:spPr>
              <a:xfrm>
                <a:off x="10725223" y="3374248"/>
                <a:ext cx="420157" cy="3294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346" extrusionOk="0">
                    <a:moveTo>
                      <a:pt x="0" y="4082"/>
                    </a:moveTo>
                    <a:cubicBezTo>
                      <a:pt x="882" y="3240"/>
                      <a:pt x="1763" y="2399"/>
                      <a:pt x="2535" y="2539"/>
                    </a:cubicBezTo>
                    <a:cubicBezTo>
                      <a:pt x="3306" y="2679"/>
                      <a:pt x="3967" y="3801"/>
                      <a:pt x="4739" y="6045"/>
                    </a:cubicBezTo>
                    <a:cubicBezTo>
                      <a:pt x="5510" y="8290"/>
                      <a:pt x="6392" y="11656"/>
                      <a:pt x="6833" y="14040"/>
                    </a:cubicBezTo>
                    <a:cubicBezTo>
                      <a:pt x="7273" y="16425"/>
                      <a:pt x="7273" y="17827"/>
                      <a:pt x="6943" y="19090"/>
                    </a:cubicBezTo>
                    <a:cubicBezTo>
                      <a:pt x="6612" y="20352"/>
                      <a:pt x="5951" y="21474"/>
                      <a:pt x="5620" y="21334"/>
                    </a:cubicBezTo>
                    <a:cubicBezTo>
                      <a:pt x="5290" y="21193"/>
                      <a:pt x="5290" y="19791"/>
                      <a:pt x="6392" y="16284"/>
                    </a:cubicBezTo>
                    <a:cubicBezTo>
                      <a:pt x="7494" y="12778"/>
                      <a:pt x="9698" y="7168"/>
                      <a:pt x="11241" y="3942"/>
                    </a:cubicBezTo>
                    <a:cubicBezTo>
                      <a:pt x="12784" y="716"/>
                      <a:pt x="13665" y="-126"/>
                      <a:pt x="15208" y="14"/>
                    </a:cubicBezTo>
                    <a:cubicBezTo>
                      <a:pt x="16751" y="155"/>
                      <a:pt x="18955" y="1277"/>
                      <a:pt x="20167" y="3380"/>
                    </a:cubicBezTo>
                    <a:cubicBezTo>
                      <a:pt x="21380" y="5484"/>
                      <a:pt x="21600" y="8570"/>
                      <a:pt x="21159" y="11656"/>
                    </a:cubicBezTo>
                    <a:cubicBezTo>
                      <a:pt x="20718" y="14742"/>
                      <a:pt x="19616" y="17827"/>
                      <a:pt x="18514" y="20913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36" name="Line">
                <a:extLst>
                  <a:ext uri="{FF2B5EF4-FFF2-40B4-BE49-F238E27FC236}">
                    <a16:creationId xmlns:a16="http://schemas.microsoft.com/office/drawing/2014/main" id="{194F3C6E-009F-4E53-BC08-544FE8F63404}"/>
                  </a:ext>
                </a:extLst>
              </p:cNvPr>
              <p:cNvSpPr/>
              <p:nvPr/>
            </p:nvSpPr>
            <p:spPr>
              <a:xfrm>
                <a:off x="12044599" y="3382188"/>
                <a:ext cx="286649" cy="262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3" h="21258" extrusionOk="0">
                    <a:moveTo>
                      <a:pt x="14372" y="9761"/>
                    </a:moveTo>
                    <a:cubicBezTo>
                      <a:pt x="15642" y="8716"/>
                      <a:pt x="16913" y="7671"/>
                      <a:pt x="18342" y="6103"/>
                    </a:cubicBezTo>
                    <a:cubicBezTo>
                      <a:pt x="19772" y="4535"/>
                      <a:pt x="21360" y="2445"/>
                      <a:pt x="21201" y="1226"/>
                    </a:cubicBezTo>
                    <a:cubicBezTo>
                      <a:pt x="21042" y="6"/>
                      <a:pt x="19136" y="-342"/>
                      <a:pt x="15801" y="355"/>
                    </a:cubicBezTo>
                    <a:cubicBezTo>
                      <a:pt x="12466" y="1052"/>
                      <a:pt x="7701" y="2793"/>
                      <a:pt x="4683" y="4187"/>
                    </a:cubicBezTo>
                    <a:cubicBezTo>
                      <a:pt x="1666" y="5581"/>
                      <a:pt x="395" y="6626"/>
                      <a:pt x="78" y="8716"/>
                    </a:cubicBezTo>
                    <a:cubicBezTo>
                      <a:pt x="-240" y="10806"/>
                      <a:pt x="395" y="13942"/>
                      <a:pt x="2301" y="15510"/>
                    </a:cubicBezTo>
                    <a:cubicBezTo>
                      <a:pt x="4207" y="17077"/>
                      <a:pt x="7384" y="17077"/>
                      <a:pt x="9925" y="16381"/>
                    </a:cubicBezTo>
                    <a:cubicBezTo>
                      <a:pt x="12466" y="15684"/>
                      <a:pt x="14372" y="14290"/>
                      <a:pt x="15960" y="12374"/>
                    </a:cubicBezTo>
                    <a:cubicBezTo>
                      <a:pt x="17548" y="10458"/>
                      <a:pt x="18819" y="8019"/>
                      <a:pt x="19136" y="7671"/>
                    </a:cubicBezTo>
                    <a:cubicBezTo>
                      <a:pt x="19454" y="7323"/>
                      <a:pt x="18819" y="9064"/>
                      <a:pt x="18978" y="11677"/>
                    </a:cubicBezTo>
                    <a:cubicBezTo>
                      <a:pt x="19136" y="14290"/>
                      <a:pt x="20089" y="17774"/>
                      <a:pt x="21042" y="21258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37" name="Line">
                <a:extLst>
                  <a:ext uri="{FF2B5EF4-FFF2-40B4-BE49-F238E27FC236}">
                    <a16:creationId xmlns:a16="http://schemas.microsoft.com/office/drawing/2014/main" id="{BBE1B561-E0BF-43C2-A256-855C06BF1166}"/>
                  </a:ext>
                </a:extLst>
              </p:cNvPr>
              <p:cNvSpPr/>
              <p:nvPr/>
            </p:nvSpPr>
            <p:spPr>
              <a:xfrm>
                <a:off x="12951669" y="3358369"/>
                <a:ext cx="514401" cy="3771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724"/>
                    </a:moveTo>
                    <a:cubicBezTo>
                      <a:pt x="363" y="2483"/>
                      <a:pt x="726" y="1241"/>
                      <a:pt x="1271" y="993"/>
                    </a:cubicBezTo>
                    <a:cubicBezTo>
                      <a:pt x="1815" y="745"/>
                      <a:pt x="2541" y="1490"/>
                      <a:pt x="2995" y="3103"/>
                    </a:cubicBezTo>
                    <a:cubicBezTo>
                      <a:pt x="3449" y="4717"/>
                      <a:pt x="3630" y="7200"/>
                      <a:pt x="3721" y="9186"/>
                    </a:cubicBezTo>
                    <a:cubicBezTo>
                      <a:pt x="3812" y="11172"/>
                      <a:pt x="3812" y="12662"/>
                      <a:pt x="3630" y="14152"/>
                    </a:cubicBezTo>
                    <a:cubicBezTo>
                      <a:pt x="3449" y="15641"/>
                      <a:pt x="3086" y="17131"/>
                      <a:pt x="2813" y="17255"/>
                    </a:cubicBezTo>
                    <a:cubicBezTo>
                      <a:pt x="2541" y="17379"/>
                      <a:pt x="2360" y="16138"/>
                      <a:pt x="2723" y="13531"/>
                    </a:cubicBezTo>
                    <a:cubicBezTo>
                      <a:pt x="3086" y="10924"/>
                      <a:pt x="3993" y="6952"/>
                      <a:pt x="4810" y="4593"/>
                    </a:cubicBezTo>
                    <a:cubicBezTo>
                      <a:pt x="5627" y="2234"/>
                      <a:pt x="6353" y="1490"/>
                      <a:pt x="6897" y="1738"/>
                    </a:cubicBezTo>
                    <a:cubicBezTo>
                      <a:pt x="7442" y="1986"/>
                      <a:pt x="7805" y="3228"/>
                      <a:pt x="8077" y="5338"/>
                    </a:cubicBezTo>
                    <a:cubicBezTo>
                      <a:pt x="8350" y="7448"/>
                      <a:pt x="8531" y="10428"/>
                      <a:pt x="8531" y="12910"/>
                    </a:cubicBezTo>
                    <a:cubicBezTo>
                      <a:pt x="8531" y="15393"/>
                      <a:pt x="8350" y="17379"/>
                      <a:pt x="8531" y="17752"/>
                    </a:cubicBezTo>
                    <a:cubicBezTo>
                      <a:pt x="8713" y="18124"/>
                      <a:pt x="9257" y="16883"/>
                      <a:pt x="10618" y="13903"/>
                    </a:cubicBezTo>
                    <a:cubicBezTo>
                      <a:pt x="11980" y="10924"/>
                      <a:pt x="14158" y="6207"/>
                      <a:pt x="15610" y="3476"/>
                    </a:cubicBezTo>
                    <a:cubicBezTo>
                      <a:pt x="17062" y="745"/>
                      <a:pt x="17788" y="0"/>
                      <a:pt x="18605" y="0"/>
                    </a:cubicBezTo>
                    <a:cubicBezTo>
                      <a:pt x="19422" y="0"/>
                      <a:pt x="20329" y="745"/>
                      <a:pt x="20874" y="3103"/>
                    </a:cubicBezTo>
                    <a:cubicBezTo>
                      <a:pt x="21418" y="5462"/>
                      <a:pt x="21600" y="9434"/>
                      <a:pt x="21600" y="12786"/>
                    </a:cubicBezTo>
                    <a:cubicBezTo>
                      <a:pt x="21600" y="16138"/>
                      <a:pt x="21418" y="18869"/>
                      <a:pt x="21237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38" name="Line">
                <a:extLst>
                  <a:ext uri="{FF2B5EF4-FFF2-40B4-BE49-F238E27FC236}">
                    <a16:creationId xmlns:a16="http://schemas.microsoft.com/office/drawing/2014/main" id="{42446758-BD88-4ADA-8A1B-7523797ABE4B}"/>
                  </a:ext>
                </a:extLst>
              </p:cNvPr>
              <p:cNvSpPr/>
              <p:nvPr/>
            </p:nvSpPr>
            <p:spPr>
              <a:xfrm>
                <a:off x="13623138" y="3398066"/>
                <a:ext cx="274870" cy="258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0" h="21100" extrusionOk="0">
                    <a:moveTo>
                      <a:pt x="17200" y="5423"/>
                    </a:moveTo>
                    <a:cubicBezTo>
                      <a:pt x="17875" y="3681"/>
                      <a:pt x="18550" y="1939"/>
                      <a:pt x="18044" y="894"/>
                    </a:cubicBezTo>
                    <a:cubicBezTo>
                      <a:pt x="17538" y="-152"/>
                      <a:pt x="15850" y="-500"/>
                      <a:pt x="12813" y="1068"/>
                    </a:cubicBezTo>
                    <a:cubicBezTo>
                      <a:pt x="9775" y="2635"/>
                      <a:pt x="5388" y="6119"/>
                      <a:pt x="2856" y="8906"/>
                    </a:cubicBezTo>
                    <a:cubicBezTo>
                      <a:pt x="325" y="11694"/>
                      <a:pt x="-350" y="13784"/>
                      <a:pt x="156" y="15003"/>
                    </a:cubicBezTo>
                    <a:cubicBezTo>
                      <a:pt x="662" y="16223"/>
                      <a:pt x="2350" y="16571"/>
                      <a:pt x="4206" y="16745"/>
                    </a:cubicBezTo>
                    <a:cubicBezTo>
                      <a:pt x="6062" y="16919"/>
                      <a:pt x="8087" y="16919"/>
                      <a:pt x="9775" y="16397"/>
                    </a:cubicBezTo>
                    <a:cubicBezTo>
                      <a:pt x="11462" y="15874"/>
                      <a:pt x="12813" y="14829"/>
                      <a:pt x="14331" y="13087"/>
                    </a:cubicBezTo>
                    <a:cubicBezTo>
                      <a:pt x="15850" y="11345"/>
                      <a:pt x="17538" y="8906"/>
                      <a:pt x="18381" y="9255"/>
                    </a:cubicBezTo>
                    <a:cubicBezTo>
                      <a:pt x="19225" y="9603"/>
                      <a:pt x="19225" y="12739"/>
                      <a:pt x="19563" y="15177"/>
                    </a:cubicBezTo>
                    <a:cubicBezTo>
                      <a:pt x="19900" y="17616"/>
                      <a:pt x="20575" y="19358"/>
                      <a:pt x="21250" y="211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39" name="Line">
                <a:extLst>
                  <a:ext uri="{FF2B5EF4-FFF2-40B4-BE49-F238E27FC236}">
                    <a16:creationId xmlns:a16="http://schemas.microsoft.com/office/drawing/2014/main" id="{A93A2E83-CACE-48EF-BA70-A7B41AED048C}"/>
                  </a:ext>
                </a:extLst>
              </p:cNvPr>
              <p:cNvSpPr/>
              <p:nvPr/>
            </p:nvSpPr>
            <p:spPr>
              <a:xfrm>
                <a:off x="14106123" y="3374248"/>
                <a:ext cx="282723" cy="289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1" h="21013" extrusionOk="0">
                    <a:moveTo>
                      <a:pt x="12495" y="3747"/>
                    </a:moveTo>
                    <a:cubicBezTo>
                      <a:pt x="11840" y="2181"/>
                      <a:pt x="11186" y="616"/>
                      <a:pt x="9876" y="147"/>
                    </a:cubicBezTo>
                    <a:cubicBezTo>
                      <a:pt x="8567" y="-323"/>
                      <a:pt x="6604" y="303"/>
                      <a:pt x="4804" y="2494"/>
                    </a:cubicBezTo>
                    <a:cubicBezTo>
                      <a:pt x="3004" y="4686"/>
                      <a:pt x="1367" y="8442"/>
                      <a:pt x="549" y="11103"/>
                    </a:cubicBezTo>
                    <a:cubicBezTo>
                      <a:pt x="-269" y="13764"/>
                      <a:pt x="-269" y="15329"/>
                      <a:pt x="1204" y="17051"/>
                    </a:cubicBezTo>
                    <a:cubicBezTo>
                      <a:pt x="2676" y="18773"/>
                      <a:pt x="5622" y="20651"/>
                      <a:pt x="9222" y="20964"/>
                    </a:cubicBezTo>
                    <a:cubicBezTo>
                      <a:pt x="12822" y="21277"/>
                      <a:pt x="17076" y="20025"/>
                      <a:pt x="21331" y="18773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40" name="Line">
                <a:extLst>
                  <a:ext uri="{FF2B5EF4-FFF2-40B4-BE49-F238E27FC236}">
                    <a16:creationId xmlns:a16="http://schemas.microsoft.com/office/drawing/2014/main" id="{F7DAEC43-F513-4B1F-8CE8-21280855BF10}"/>
                  </a:ext>
                </a:extLst>
              </p:cNvPr>
              <p:cNvSpPr/>
              <p:nvPr/>
            </p:nvSpPr>
            <p:spPr>
              <a:xfrm>
                <a:off x="14349579" y="3147974"/>
                <a:ext cx="286651" cy="547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3" extrusionOk="0">
                    <a:moveTo>
                      <a:pt x="0" y="1273"/>
                    </a:moveTo>
                    <a:cubicBezTo>
                      <a:pt x="1964" y="598"/>
                      <a:pt x="3927" y="-77"/>
                      <a:pt x="5236" y="7"/>
                    </a:cubicBezTo>
                    <a:cubicBezTo>
                      <a:pt x="6545" y="92"/>
                      <a:pt x="7200" y="936"/>
                      <a:pt x="7691" y="3298"/>
                    </a:cubicBezTo>
                    <a:cubicBezTo>
                      <a:pt x="8182" y="5661"/>
                      <a:pt x="8509" y="9542"/>
                      <a:pt x="8673" y="12326"/>
                    </a:cubicBezTo>
                    <a:cubicBezTo>
                      <a:pt x="8836" y="15110"/>
                      <a:pt x="8836" y="16798"/>
                      <a:pt x="8673" y="18064"/>
                    </a:cubicBezTo>
                    <a:cubicBezTo>
                      <a:pt x="8509" y="19329"/>
                      <a:pt x="8182" y="20173"/>
                      <a:pt x="8182" y="20089"/>
                    </a:cubicBezTo>
                    <a:cubicBezTo>
                      <a:pt x="8182" y="20004"/>
                      <a:pt x="8509" y="18992"/>
                      <a:pt x="9000" y="18064"/>
                    </a:cubicBezTo>
                    <a:cubicBezTo>
                      <a:pt x="9491" y="17136"/>
                      <a:pt x="10145" y="16292"/>
                      <a:pt x="10964" y="15532"/>
                    </a:cubicBezTo>
                    <a:cubicBezTo>
                      <a:pt x="11782" y="14773"/>
                      <a:pt x="12764" y="14098"/>
                      <a:pt x="14073" y="13676"/>
                    </a:cubicBezTo>
                    <a:cubicBezTo>
                      <a:pt x="15382" y="13254"/>
                      <a:pt x="17018" y="13086"/>
                      <a:pt x="18164" y="13592"/>
                    </a:cubicBezTo>
                    <a:cubicBezTo>
                      <a:pt x="19309" y="14098"/>
                      <a:pt x="19964" y="15279"/>
                      <a:pt x="20455" y="16714"/>
                    </a:cubicBezTo>
                    <a:cubicBezTo>
                      <a:pt x="20945" y="18148"/>
                      <a:pt x="21273" y="19836"/>
                      <a:pt x="21600" y="21523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41" name="Line">
                <a:extLst>
                  <a:ext uri="{FF2B5EF4-FFF2-40B4-BE49-F238E27FC236}">
                    <a16:creationId xmlns:a16="http://schemas.microsoft.com/office/drawing/2014/main" id="{6B7D0905-6FEF-46EE-A398-6195CB4280A3}"/>
                  </a:ext>
                </a:extLst>
              </p:cNvPr>
              <p:cNvSpPr/>
              <p:nvPr/>
            </p:nvSpPr>
            <p:spPr>
              <a:xfrm>
                <a:off x="14750104" y="3465550"/>
                <a:ext cx="11781" cy="246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5305"/>
                      <a:pt x="21600" y="10611"/>
                      <a:pt x="18000" y="14211"/>
                    </a:cubicBezTo>
                    <a:cubicBezTo>
                      <a:pt x="14400" y="17811"/>
                      <a:pt x="7200" y="19705"/>
                      <a:pt x="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42" name="Line">
                <a:extLst>
                  <a:ext uri="{FF2B5EF4-FFF2-40B4-BE49-F238E27FC236}">
                    <a16:creationId xmlns:a16="http://schemas.microsoft.com/office/drawing/2014/main" id="{A739B1CC-5443-4FC4-BEDF-F1E9E91CE369}"/>
                  </a:ext>
                </a:extLst>
              </p:cNvPr>
              <p:cNvSpPr/>
              <p:nvPr/>
            </p:nvSpPr>
            <p:spPr>
              <a:xfrm>
                <a:off x="14801152" y="3231339"/>
                <a:ext cx="0" cy="23818"/>
              </a:xfrm>
              <a:prstGeom prst="ellipse">
                <a:avLst/>
              </a:pr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43" name="Line">
                <a:extLst>
                  <a:ext uri="{FF2B5EF4-FFF2-40B4-BE49-F238E27FC236}">
                    <a16:creationId xmlns:a16="http://schemas.microsoft.com/office/drawing/2014/main" id="{049D9C81-45C1-4833-B52A-31FD02DD040D}"/>
                  </a:ext>
                </a:extLst>
              </p:cNvPr>
              <p:cNvSpPr/>
              <p:nvPr/>
            </p:nvSpPr>
            <p:spPr>
              <a:xfrm>
                <a:off x="14907172" y="3370277"/>
                <a:ext cx="592935" cy="381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15" extrusionOk="0">
                    <a:moveTo>
                      <a:pt x="0" y="8115"/>
                    </a:moveTo>
                    <a:cubicBezTo>
                      <a:pt x="783" y="8115"/>
                      <a:pt x="1565" y="8115"/>
                      <a:pt x="2113" y="8715"/>
                    </a:cubicBezTo>
                    <a:cubicBezTo>
                      <a:pt x="2661" y="9315"/>
                      <a:pt x="2974" y="10515"/>
                      <a:pt x="3130" y="12315"/>
                    </a:cubicBezTo>
                    <a:cubicBezTo>
                      <a:pt x="3287" y="14115"/>
                      <a:pt x="3287" y="16515"/>
                      <a:pt x="3130" y="18315"/>
                    </a:cubicBezTo>
                    <a:cubicBezTo>
                      <a:pt x="2974" y="20115"/>
                      <a:pt x="2661" y="21315"/>
                      <a:pt x="2661" y="21315"/>
                    </a:cubicBezTo>
                    <a:cubicBezTo>
                      <a:pt x="2661" y="21315"/>
                      <a:pt x="2974" y="20115"/>
                      <a:pt x="3835" y="17955"/>
                    </a:cubicBezTo>
                    <a:cubicBezTo>
                      <a:pt x="4696" y="15795"/>
                      <a:pt x="6104" y="12675"/>
                      <a:pt x="7200" y="10515"/>
                    </a:cubicBezTo>
                    <a:cubicBezTo>
                      <a:pt x="8296" y="8355"/>
                      <a:pt x="9078" y="7155"/>
                      <a:pt x="9470" y="7155"/>
                    </a:cubicBezTo>
                    <a:cubicBezTo>
                      <a:pt x="9861" y="7155"/>
                      <a:pt x="9861" y="8355"/>
                      <a:pt x="9861" y="9555"/>
                    </a:cubicBezTo>
                    <a:cubicBezTo>
                      <a:pt x="9861" y="10755"/>
                      <a:pt x="9861" y="11955"/>
                      <a:pt x="9939" y="13155"/>
                    </a:cubicBezTo>
                    <a:cubicBezTo>
                      <a:pt x="10017" y="14355"/>
                      <a:pt x="10174" y="15555"/>
                      <a:pt x="10643" y="16155"/>
                    </a:cubicBezTo>
                    <a:cubicBezTo>
                      <a:pt x="11113" y="16755"/>
                      <a:pt x="11896" y="16755"/>
                      <a:pt x="13304" y="15795"/>
                    </a:cubicBezTo>
                    <a:cubicBezTo>
                      <a:pt x="14713" y="14835"/>
                      <a:pt x="16748" y="12915"/>
                      <a:pt x="18000" y="10755"/>
                    </a:cubicBezTo>
                    <a:cubicBezTo>
                      <a:pt x="19252" y="8595"/>
                      <a:pt x="19722" y="6195"/>
                      <a:pt x="19878" y="4395"/>
                    </a:cubicBezTo>
                    <a:cubicBezTo>
                      <a:pt x="20035" y="2595"/>
                      <a:pt x="19878" y="1395"/>
                      <a:pt x="19409" y="675"/>
                    </a:cubicBezTo>
                    <a:cubicBezTo>
                      <a:pt x="18939" y="-45"/>
                      <a:pt x="18157" y="-285"/>
                      <a:pt x="17139" y="435"/>
                    </a:cubicBezTo>
                    <a:cubicBezTo>
                      <a:pt x="16122" y="1155"/>
                      <a:pt x="14870" y="2835"/>
                      <a:pt x="14009" y="5475"/>
                    </a:cubicBezTo>
                    <a:cubicBezTo>
                      <a:pt x="13148" y="8115"/>
                      <a:pt x="12678" y="11715"/>
                      <a:pt x="12678" y="13995"/>
                    </a:cubicBezTo>
                    <a:cubicBezTo>
                      <a:pt x="12678" y="16275"/>
                      <a:pt x="13148" y="17235"/>
                      <a:pt x="14713" y="17475"/>
                    </a:cubicBezTo>
                    <a:cubicBezTo>
                      <a:pt x="16278" y="17715"/>
                      <a:pt x="18939" y="17235"/>
                      <a:pt x="21600" y="16755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44" name="Line">
                <a:extLst>
                  <a:ext uri="{FF2B5EF4-FFF2-40B4-BE49-F238E27FC236}">
                    <a16:creationId xmlns:a16="http://schemas.microsoft.com/office/drawing/2014/main" id="{D52DB10C-5956-4B15-81EE-ED3DF68A7652}"/>
                  </a:ext>
                </a:extLst>
              </p:cNvPr>
              <p:cNvSpPr/>
              <p:nvPr/>
            </p:nvSpPr>
            <p:spPr>
              <a:xfrm>
                <a:off x="15759271" y="3191642"/>
                <a:ext cx="117801" cy="492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69" extrusionOk="0">
                    <a:moveTo>
                      <a:pt x="21600" y="0"/>
                    </a:moveTo>
                    <a:cubicBezTo>
                      <a:pt x="19200" y="5071"/>
                      <a:pt x="16800" y="10143"/>
                      <a:pt x="14800" y="13430"/>
                    </a:cubicBezTo>
                    <a:cubicBezTo>
                      <a:pt x="12800" y="16717"/>
                      <a:pt x="11200" y="18219"/>
                      <a:pt x="10000" y="19440"/>
                    </a:cubicBezTo>
                    <a:cubicBezTo>
                      <a:pt x="8800" y="20661"/>
                      <a:pt x="8000" y="21600"/>
                      <a:pt x="6400" y="21318"/>
                    </a:cubicBezTo>
                    <a:cubicBezTo>
                      <a:pt x="4800" y="21037"/>
                      <a:pt x="2400" y="19534"/>
                      <a:pt x="0" y="18031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45" name="Line">
                <a:extLst>
                  <a:ext uri="{FF2B5EF4-FFF2-40B4-BE49-F238E27FC236}">
                    <a16:creationId xmlns:a16="http://schemas.microsoft.com/office/drawing/2014/main" id="{6E6E831B-0E7F-461E-B75E-776C7C6E850F}"/>
                  </a:ext>
                </a:extLst>
              </p:cNvPr>
              <p:cNvSpPr/>
              <p:nvPr/>
            </p:nvSpPr>
            <p:spPr>
              <a:xfrm>
                <a:off x="15774977" y="3223399"/>
                <a:ext cx="408378" cy="539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5" h="21447" extrusionOk="0">
                    <a:moveTo>
                      <a:pt x="0" y="9104"/>
                    </a:moveTo>
                    <a:cubicBezTo>
                      <a:pt x="227" y="7047"/>
                      <a:pt x="455" y="4990"/>
                      <a:pt x="796" y="3533"/>
                    </a:cubicBezTo>
                    <a:cubicBezTo>
                      <a:pt x="1137" y="2076"/>
                      <a:pt x="1592" y="1218"/>
                      <a:pt x="1933" y="1218"/>
                    </a:cubicBezTo>
                    <a:cubicBezTo>
                      <a:pt x="2274" y="1218"/>
                      <a:pt x="2501" y="2076"/>
                      <a:pt x="3183" y="4476"/>
                    </a:cubicBezTo>
                    <a:cubicBezTo>
                      <a:pt x="3865" y="6876"/>
                      <a:pt x="5002" y="10818"/>
                      <a:pt x="5684" y="13218"/>
                    </a:cubicBezTo>
                    <a:cubicBezTo>
                      <a:pt x="6366" y="15618"/>
                      <a:pt x="6594" y="16476"/>
                      <a:pt x="7162" y="17161"/>
                    </a:cubicBezTo>
                    <a:cubicBezTo>
                      <a:pt x="7731" y="17847"/>
                      <a:pt x="8640" y="18361"/>
                      <a:pt x="10345" y="17247"/>
                    </a:cubicBezTo>
                    <a:cubicBezTo>
                      <a:pt x="12050" y="16133"/>
                      <a:pt x="14552" y="13390"/>
                      <a:pt x="16370" y="10733"/>
                    </a:cubicBezTo>
                    <a:cubicBezTo>
                      <a:pt x="18189" y="8076"/>
                      <a:pt x="19326" y="5504"/>
                      <a:pt x="20122" y="3533"/>
                    </a:cubicBezTo>
                    <a:cubicBezTo>
                      <a:pt x="20918" y="1561"/>
                      <a:pt x="21373" y="190"/>
                      <a:pt x="21486" y="18"/>
                    </a:cubicBezTo>
                    <a:cubicBezTo>
                      <a:pt x="21600" y="-153"/>
                      <a:pt x="21373" y="876"/>
                      <a:pt x="20918" y="3790"/>
                    </a:cubicBezTo>
                    <a:cubicBezTo>
                      <a:pt x="20463" y="6704"/>
                      <a:pt x="19781" y="11504"/>
                      <a:pt x="19326" y="14761"/>
                    </a:cubicBezTo>
                    <a:cubicBezTo>
                      <a:pt x="18872" y="18018"/>
                      <a:pt x="18644" y="19733"/>
                      <a:pt x="18417" y="21447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46" name="Line">
                <a:extLst>
                  <a:ext uri="{FF2B5EF4-FFF2-40B4-BE49-F238E27FC236}">
                    <a16:creationId xmlns:a16="http://schemas.microsoft.com/office/drawing/2014/main" id="{0FBD0476-960E-4955-A371-0ADFA29FE1E2}"/>
                  </a:ext>
                </a:extLst>
              </p:cNvPr>
              <p:cNvSpPr/>
              <p:nvPr/>
            </p:nvSpPr>
            <p:spPr>
              <a:xfrm>
                <a:off x="488278" y="4434158"/>
                <a:ext cx="439792" cy="321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66" extrusionOk="0">
                    <a:moveTo>
                      <a:pt x="0" y="4320"/>
                    </a:moveTo>
                    <a:cubicBezTo>
                      <a:pt x="847" y="3456"/>
                      <a:pt x="1694" y="2592"/>
                      <a:pt x="3600" y="3312"/>
                    </a:cubicBezTo>
                    <a:cubicBezTo>
                      <a:pt x="5506" y="4032"/>
                      <a:pt x="8471" y="6336"/>
                      <a:pt x="10165" y="9072"/>
                    </a:cubicBezTo>
                    <a:cubicBezTo>
                      <a:pt x="11859" y="11808"/>
                      <a:pt x="12282" y="14976"/>
                      <a:pt x="12388" y="17280"/>
                    </a:cubicBezTo>
                    <a:cubicBezTo>
                      <a:pt x="12494" y="19584"/>
                      <a:pt x="12282" y="21024"/>
                      <a:pt x="11753" y="21312"/>
                    </a:cubicBezTo>
                    <a:cubicBezTo>
                      <a:pt x="11224" y="21600"/>
                      <a:pt x="10376" y="20736"/>
                      <a:pt x="10376" y="18576"/>
                    </a:cubicBezTo>
                    <a:cubicBezTo>
                      <a:pt x="10376" y="16416"/>
                      <a:pt x="11224" y="12960"/>
                      <a:pt x="12282" y="9648"/>
                    </a:cubicBezTo>
                    <a:cubicBezTo>
                      <a:pt x="13341" y="6336"/>
                      <a:pt x="14612" y="3168"/>
                      <a:pt x="16200" y="1584"/>
                    </a:cubicBezTo>
                    <a:cubicBezTo>
                      <a:pt x="17788" y="0"/>
                      <a:pt x="19694" y="0"/>
                      <a:pt x="21600" y="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47" name="Line">
                <a:extLst>
                  <a:ext uri="{FF2B5EF4-FFF2-40B4-BE49-F238E27FC236}">
                    <a16:creationId xmlns:a16="http://schemas.microsoft.com/office/drawing/2014/main" id="{5D8429BB-D6EC-412F-89DB-595D08D788AA}"/>
                  </a:ext>
                </a:extLst>
              </p:cNvPr>
              <p:cNvSpPr/>
              <p:nvPr/>
            </p:nvSpPr>
            <p:spPr>
              <a:xfrm>
                <a:off x="1041946" y="4446068"/>
                <a:ext cx="404450" cy="325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68" extrusionOk="0">
                    <a:moveTo>
                      <a:pt x="0" y="4415"/>
                    </a:moveTo>
                    <a:cubicBezTo>
                      <a:pt x="0" y="9247"/>
                      <a:pt x="0" y="14079"/>
                      <a:pt x="465" y="17063"/>
                    </a:cubicBezTo>
                    <a:cubicBezTo>
                      <a:pt x="929" y="20047"/>
                      <a:pt x="1858" y="21184"/>
                      <a:pt x="4065" y="21042"/>
                    </a:cubicBezTo>
                    <a:cubicBezTo>
                      <a:pt x="6271" y="20900"/>
                      <a:pt x="9755" y="19479"/>
                      <a:pt x="12077" y="16210"/>
                    </a:cubicBezTo>
                    <a:cubicBezTo>
                      <a:pt x="14400" y="12942"/>
                      <a:pt x="15561" y="7826"/>
                      <a:pt x="15910" y="4557"/>
                    </a:cubicBezTo>
                    <a:cubicBezTo>
                      <a:pt x="16258" y="1289"/>
                      <a:pt x="15794" y="-132"/>
                      <a:pt x="15329" y="10"/>
                    </a:cubicBezTo>
                    <a:cubicBezTo>
                      <a:pt x="14865" y="152"/>
                      <a:pt x="14400" y="1857"/>
                      <a:pt x="14168" y="4842"/>
                    </a:cubicBezTo>
                    <a:cubicBezTo>
                      <a:pt x="13935" y="7826"/>
                      <a:pt x="13935" y="12089"/>
                      <a:pt x="15213" y="15073"/>
                    </a:cubicBezTo>
                    <a:cubicBezTo>
                      <a:pt x="16490" y="18057"/>
                      <a:pt x="19045" y="19763"/>
                      <a:pt x="21600" y="21468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48" name="Line">
                <a:extLst>
                  <a:ext uri="{FF2B5EF4-FFF2-40B4-BE49-F238E27FC236}">
                    <a16:creationId xmlns:a16="http://schemas.microsoft.com/office/drawing/2014/main" id="{5418500C-B3E3-43F9-A13E-D8B7ACDC891F}"/>
                  </a:ext>
                </a:extLst>
              </p:cNvPr>
              <p:cNvSpPr/>
              <p:nvPr/>
            </p:nvSpPr>
            <p:spPr>
              <a:xfrm>
                <a:off x="1642732" y="4430189"/>
                <a:ext cx="227749" cy="3929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8" h="21380" extrusionOk="0">
                    <a:moveTo>
                      <a:pt x="2158" y="2363"/>
                    </a:moveTo>
                    <a:cubicBezTo>
                      <a:pt x="2958" y="5884"/>
                      <a:pt x="3758" y="9406"/>
                      <a:pt x="4158" y="12223"/>
                    </a:cubicBezTo>
                    <a:cubicBezTo>
                      <a:pt x="4558" y="15041"/>
                      <a:pt x="4558" y="17154"/>
                      <a:pt x="3758" y="18563"/>
                    </a:cubicBezTo>
                    <a:cubicBezTo>
                      <a:pt x="2958" y="19971"/>
                      <a:pt x="1358" y="20676"/>
                      <a:pt x="558" y="20323"/>
                    </a:cubicBezTo>
                    <a:cubicBezTo>
                      <a:pt x="-242" y="19971"/>
                      <a:pt x="-242" y="18563"/>
                      <a:pt x="958" y="15510"/>
                    </a:cubicBezTo>
                    <a:cubicBezTo>
                      <a:pt x="2158" y="12458"/>
                      <a:pt x="4558" y="7763"/>
                      <a:pt x="6358" y="4945"/>
                    </a:cubicBezTo>
                    <a:cubicBezTo>
                      <a:pt x="8158" y="2128"/>
                      <a:pt x="9358" y="1189"/>
                      <a:pt x="10958" y="602"/>
                    </a:cubicBezTo>
                    <a:cubicBezTo>
                      <a:pt x="12558" y="15"/>
                      <a:pt x="14558" y="-220"/>
                      <a:pt x="15958" y="250"/>
                    </a:cubicBezTo>
                    <a:cubicBezTo>
                      <a:pt x="17358" y="719"/>
                      <a:pt x="18158" y="1893"/>
                      <a:pt x="18958" y="5532"/>
                    </a:cubicBezTo>
                    <a:cubicBezTo>
                      <a:pt x="19758" y="9171"/>
                      <a:pt x="20558" y="15276"/>
                      <a:pt x="21358" y="2138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49" name="Line">
                <a:extLst>
                  <a:ext uri="{FF2B5EF4-FFF2-40B4-BE49-F238E27FC236}">
                    <a16:creationId xmlns:a16="http://schemas.microsoft.com/office/drawing/2014/main" id="{8EF349C3-8133-414D-B025-DE1C10594072}"/>
                  </a:ext>
                </a:extLst>
              </p:cNvPr>
              <p:cNvSpPr/>
              <p:nvPr/>
            </p:nvSpPr>
            <p:spPr>
              <a:xfrm>
                <a:off x="2094305" y="4406371"/>
                <a:ext cx="282723" cy="416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4" h="21184" extrusionOk="0">
                    <a:moveTo>
                      <a:pt x="1908" y="2670"/>
                    </a:moveTo>
                    <a:cubicBezTo>
                      <a:pt x="1253" y="7519"/>
                      <a:pt x="599" y="12368"/>
                      <a:pt x="271" y="15453"/>
                    </a:cubicBezTo>
                    <a:cubicBezTo>
                      <a:pt x="-56" y="18539"/>
                      <a:pt x="-56" y="19862"/>
                      <a:pt x="108" y="19972"/>
                    </a:cubicBezTo>
                    <a:cubicBezTo>
                      <a:pt x="271" y="20082"/>
                      <a:pt x="599" y="18980"/>
                      <a:pt x="1417" y="16115"/>
                    </a:cubicBezTo>
                    <a:cubicBezTo>
                      <a:pt x="2235" y="13249"/>
                      <a:pt x="3544" y="8621"/>
                      <a:pt x="4689" y="5645"/>
                    </a:cubicBezTo>
                    <a:cubicBezTo>
                      <a:pt x="5835" y="2670"/>
                      <a:pt x="6817" y="1347"/>
                      <a:pt x="8126" y="576"/>
                    </a:cubicBezTo>
                    <a:cubicBezTo>
                      <a:pt x="9435" y="-196"/>
                      <a:pt x="11071" y="-416"/>
                      <a:pt x="12708" y="1347"/>
                    </a:cubicBezTo>
                    <a:cubicBezTo>
                      <a:pt x="14344" y="3111"/>
                      <a:pt x="15980" y="6857"/>
                      <a:pt x="17453" y="10494"/>
                    </a:cubicBezTo>
                    <a:cubicBezTo>
                      <a:pt x="18926" y="14131"/>
                      <a:pt x="20235" y="17657"/>
                      <a:pt x="21544" y="21184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50" name="Line">
                <a:extLst>
                  <a:ext uri="{FF2B5EF4-FFF2-40B4-BE49-F238E27FC236}">
                    <a16:creationId xmlns:a16="http://schemas.microsoft.com/office/drawing/2014/main" id="{898BB677-975C-4311-9DF2-B14F45571BD7}"/>
                  </a:ext>
                </a:extLst>
              </p:cNvPr>
              <p:cNvSpPr/>
              <p:nvPr/>
            </p:nvSpPr>
            <p:spPr>
              <a:xfrm>
                <a:off x="2557658" y="4497673"/>
                <a:ext cx="11779" cy="297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51" name="Line">
                <a:extLst>
                  <a:ext uri="{FF2B5EF4-FFF2-40B4-BE49-F238E27FC236}">
                    <a16:creationId xmlns:a16="http://schemas.microsoft.com/office/drawing/2014/main" id="{9DD3EEEA-A6B7-4849-9CB8-768C20DCCBA0}"/>
                  </a:ext>
                </a:extLst>
              </p:cNvPr>
              <p:cNvSpPr/>
              <p:nvPr/>
            </p:nvSpPr>
            <p:spPr>
              <a:xfrm>
                <a:off x="2534097" y="4199947"/>
                <a:ext cx="11779" cy="79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52" name="Line">
                <a:extLst>
                  <a:ext uri="{FF2B5EF4-FFF2-40B4-BE49-F238E27FC236}">
                    <a16:creationId xmlns:a16="http://schemas.microsoft.com/office/drawing/2014/main" id="{13376166-C052-40C2-A5D5-87DECDE96A8F}"/>
                  </a:ext>
                </a:extLst>
              </p:cNvPr>
              <p:cNvSpPr/>
              <p:nvPr/>
            </p:nvSpPr>
            <p:spPr>
              <a:xfrm>
                <a:off x="2699019" y="4513552"/>
                <a:ext cx="388743" cy="3612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5" extrusionOk="0">
                    <a:moveTo>
                      <a:pt x="0" y="656"/>
                    </a:moveTo>
                    <a:cubicBezTo>
                      <a:pt x="1200" y="6571"/>
                      <a:pt x="2400" y="12485"/>
                      <a:pt x="3000" y="16085"/>
                    </a:cubicBezTo>
                    <a:cubicBezTo>
                      <a:pt x="3600" y="19685"/>
                      <a:pt x="3600" y="20971"/>
                      <a:pt x="3600" y="20971"/>
                    </a:cubicBezTo>
                    <a:cubicBezTo>
                      <a:pt x="3600" y="20971"/>
                      <a:pt x="3600" y="19685"/>
                      <a:pt x="4560" y="16214"/>
                    </a:cubicBezTo>
                    <a:cubicBezTo>
                      <a:pt x="5520" y="12742"/>
                      <a:pt x="7440" y="7085"/>
                      <a:pt x="8880" y="3871"/>
                    </a:cubicBezTo>
                    <a:cubicBezTo>
                      <a:pt x="10320" y="656"/>
                      <a:pt x="11280" y="-115"/>
                      <a:pt x="12120" y="14"/>
                    </a:cubicBezTo>
                    <a:cubicBezTo>
                      <a:pt x="12960" y="142"/>
                      <a:pt x="13680" y="1171"/>
                      <a:pt x="14280" y="4256"/>
                    </a:cubicBezTo>
                    <a:cubicBezTo>
                      <a:pt x="14880" y="7342"/>
                      <a:pt x="15360" y="12485"/>
                      <a:pt x="15960" y="15571"/>
                    </a:cubicBezTo>
                    <a:cubicBezTo>
                      <a:pt x="16560" y="18656"/>
                      <a:pt x="17280" y="19685"/>
                      <a:pt x="18240" y="20328"/>
                    </a:cubicBezTo>
                    <a:cubicBezTo>
                      <a:pt x="19200" y="20971"/>
                      <a:pt x="20400" y="21228"/>
                      <a:pt x="21600" y="21485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53" name="Line">
                <a:extLst>
                  <a:ext uri="{FF2B5EF4-FFF2-40B4-BE49-F238E27FC236}">
                    <a16:creationId xmlns:a16="http://schemas.microsoft.com/office/drawing/2014/main" id="{2D2A63CA-C008-403C-8672-4B13B1CB298E}"/>
                  </a:ext>
                </a:extLst>
              </p:cNvPr>
              <p:cNvSpPr/>
              <p:nvPr/>
            </p:nvSpPr>
            <p:spPr>
              <a:xfrm>
                <a:off x="2844306" y="4608825"/>
                <a:ext cx="510473" cy="690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324" extrusionOk="0">
                    <a:moveTo>
                      <a:pt x="17970" y="4216"/>
                    </a:moveTo>
                    <a:cubicBezTo>
                      <a:pt x="18333" y="3549"/>
                      <a:pt x="18696" y="2883"/>
                      <a:pt x="18968" y="2083"/>
                    </a:cubicBezTo>
                    <a:cubicBezTo>
                      <a:pt x="19240" y="1283"/>
                      <a:pt x="19422" y="349"/>
                      <a:pt x="19150" y="83"/>
                    </a:cubicBezTo>
                    <a:cubicBezTo>
                      <a:pt x="18877" y="-184"/>
                      <a:pt x="18151" y="216"/>
                      <a:pt x="17244" y="1016"/>
                    </a:cubicBezTo>
                    <a:cubicBezTo>
                      <a:pt x="16336" y="1816"/>
                      <a:pt x="15247" y="3016"/>
                      <a:pt x="14339" y="4016"/>
                    </a:cubicBezTo>
                    <a:cubicBezTo>
                      <a:pt x="13432" y="5016"/>
                      <a:pt x="12706" y="5816"/>
                      <a:pt x="12797" y="6149"/>
                    </a:cubicBezTo>
                    <a:cubicBezTo>
                      <a:pt x="12887" y="6483"/>
                      <a:pt x="13795" y="6349"/>
                      <a:pt x="14612" y="6016"/>
                    </a:cubicBezTo>
                    <a:cubicBezTo>
                      <a:pt x="15429" y="5683"/>
                      <a:pt x="16155" y="5149"/>
                      <a:pt x="16971" y="4816"/>
                    </a:cubicBezTo>
                    <a:cubicBezTo>
                      <a:pt x="17788" y="4483"/>
                      <a:pt x="18696" y="4349"/>
                      <a:pt x="19422" y="4816"/>
                    </a:cubicBezTo>
                    <a:cubicBezTo>
                      <a:pt x="20148" y="5283"/>
                      <a:pt x="20692" y="6349"/>
                      <a:pt x="21055" y="8549"/>
                    </a:cubicBezTo>
                    <a:cubicBezTo>
                      <a:pt x="21418" y="10749"/>
                      <a:pt x="21600" y="14083"/>
                      <a:pt x="21509" y="16149"/>
                    </a:cubicBezTo>
                    <a:cubicBezTo>
                      <a:pt x="21418" y="18216"/>
                      <a:pt x="21055" y="19016"/>
                      <a:pt x="20602" y="19683"/>
                    </a:cubicBezTo>
                    <a:cubicBezTo>
                      <a:pt x="20148" y="20349"/>
                      <a:pt x="19603" y="20883"/>
                      <a:pt x="18787" y="21149"/>
                    </a:cubicBezTo>
                    <a:cubicBezTo>
                      <a:pt x="17970" y="21416"/>
                      <a:pt x="16881" y="21416"/>
                      <a:pt x="13704" y="20883"/>
                    </a:cubicBezTo>
                    <a:cubicBezTo>
                      <a:pt x="10528" y="20349"/>
                      <a:pt x="5264" y="19283"/>
                      <a:pt x="0" y="18216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54" name="Line">
                <a:extLst>
                  <a:ext uri="{FF2B5EF4-FFF2-40B4-BE49-F238E27FC236}">
                    <a16:creationId xmlns:a16="http://schemas.microsoft.com/office/drawing/2014/main" id="{22C06219-19BB-423A-92CE-0A0C196F1331}"/>
                  </a:ext>
                </a:extLst>
              </p:cNvPr>
              <p:cNvSpPr/>
              <p:nvPr/>
            </p:nvSpPr>
            <p:spPr>
              <a:xfrm>
                <a:off x="4352165" y="4255522"/>
                <a:ext cx="679323" cy="571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5" h="21324" extrusionOk="0">
                    <a:moveTo>
                      <a:pt x="4230" y="17333"/>
                    </a:moveTo>
                    <a:cubicBezTo>
                      <a:pt x="5323" y="16205"/>
                      <a:pt x="6417" y="15076"/>
                      <a:pt x="7169" y="14190"/>
                    </a:cubicBezTo>
                    <a:cubicBezTo>
                      <a:pt x="7921" y="13303"/>
                      <a:pt x="8331" y="12658"/>
                      <a:pt x="8536" y="11691"/>
                    </a:cubicBezTo>
                    <a:cubicBezTo>
                      <a:pt x="8741" y="10724"/>
                      <a:pt x="8741" y="9434"/>
                      <a:pt x="8058" y="8870"/>
                    </a:cubicBezTo>
                    <a:cubicBezTo>
                      <a:pt x="7374" y="8306"/>
                      <a:pt x="6007" y="8467"/>
                      <a:pt x="4571" y="10079"/>
                    </a:cubicBezTo>
                    <a:cubicBezTo>
                      <a:pt x="3136" y="11691"/>
                      <a:pt x="1632" y="14754"/>
                      <a:pt x="812" y="16769"/>
                    </a:cubicBezTo>
                    <a:cubicBezTo>
                      <a:pt x="-8" y="18784"/>
                      <a:pt x="-145" y="19751"/>
                      <a:pt x="128" y="20315"/>
                    </a:cubicBezTo>
                    <a:cubicBezTo>
                      <a:pt x="402" y="20879"/>
                      <a:pt x="1085" y="21040"/>
                      <a:pt x="2042" y="20718"/>
                    </a:cubicBezTo>
                    <a:cubicBezTo>
                      <a:pt x="2999" y="20396"/>
                      <a:pt x="4230" y="19590"/>
                      <a:pt x="5050" y="18784"/>
                    </a:cubicBezTo>
                    <a:cubicBezTo>
                      <a:pt x="5870" y="17978"/>
                      <a:pt x="6280" y="17172"/>
                      <a:pt x="6622" y="16366"/>
                    </a:cubicBezTo>
                    <a:cubicBezTo>
                      <a:pt x="6964" y="15560"/>
                      <a:pt x="7237" y="14754"/>
                      <a:pt x="7647" y="14593"/>
                    </a:cubicBezTo>
                    <a:cubicBezTo>
                      <a:pt x="8058" y="14431"/>
                      <a:pt x="8604" y="14915"/>
                      <a:pt x="9288" y="16124"/>
                    </a:cubicBezTo>
                    <a:cubicBezTo>
                      <a:pt x="9971" y="17333"/>
                      <a:pt x="10792" y="19267"/>
                      <a:pt x="11544" y="20315"/>
                    </a:cubicBezTo>
                    <a:cubicBezTo>
                      <a:pt x="12296" y="21363"/>
                      <a:pt x="12979" y="21524"/>
                      <a:pt x="13936" y="21121"/>
                    </a:cubicBezTo>
                    <a:cubicBezTo>
                      <a:pt x="14893" y="20718"/>
                      <a:pt x="16123" y="19751"/>
                      <a:pt x="17285" y="17494"/>
                    </a:cubicBezTo>
                    <a:cubicBezTo>
                      <a:pt x="18447" y="15237"/>
                      <a:pt x="19541" y="11691"/>
                      <a:pt x="20156" y="8870"/>
                    </a:cubicBezTo>
                    <a:cubicBezTo>
                      <a:pt x="20771" y="6049"/>
                      <a:pt x="20908" y="3954"/>
                      <a:pt x="20977" y="2423"/>
                    </a:cubicBezTo>
                    <a:cubicBezTo>
                      <a:pt x="21045" y="891"/>
                      <a:pt x="21045" y="-76"/>
                      <a:pt x="20977" y="5"/>
                    </a:cubicBezTo>
                    <a:cubicBezTo>
                      <a:pt x="20908" y="85"/>
                      <a:pt x="20771" y="1214"/>
                      <a:pt x="20635" y="3954"/>
                    </a:cubicBezTo>
                    <a:cubicBezTo>
                      <a:pt x="20498" y="6694"/>
                      <a:pt x="20361" y="11046"/>
                      <a:pt x="20225" y="13625"/>
                    </a:cubicBezTo>
                    <a:cubicBezTo>
                      <a:pt x="20088" y="16205"/>
                      <a:pt x="19951" y="17011"/>
                      <a:pt x="19951" y="18139"/>
                    </a:cubicBezTo>
                    <a:cubicBezTo>
                      <a:pt x="19951" y="19267"/>
                      <a:pt x="20088" y="20718"/>
                      <a:pt x="20361" y="21040"/>
                    </a:cubicBezTo>
                    <a:cubicBezTo>
                      <a:pt x="20635" y="21363"/>
                      <a:pt x="21045" y="20557"/>
                      <a:pt x="21455" y="19751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55" name="Line">
                <a:extLst>
                  <a:ext uri="{FF2B5EF4-FFF2-40B4-BE49-F238E27FC236}">
                    <a16:creationId xmlns:a16="http://schemas.microsoft.com/office/drawing/2014/main" id="{FA9A042C-B563-4D21-AE6A-B7520D3E2A79}"/>
                  </a:ext>
                </a:extLst>
              </p:cNvPr>
              <p:cNvSpPr/>
              <p:nvPr/>
            </p:nvSpPr>
            <p:spPr>
              <a:xfrm>
                <a:off x="4921539" y="4446068"/>
                <a:ext cx="200261" cy="516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4" h="19966" extrusionOk="0">
                    <a:moveTo>
                      <a:pt x="1994" y="19966"/>
                    </a:moveTo>
                    <a:cubicBezTo>
                      <a:pt x="644" y="11658"/>
                      <a:pt x="-706" y="3351"/>
                      <a:pt x="419" y="858"/>
                    </a:cubicBezTo>
                    <a:cubicBezTo>
                      <a:pt x="1544" y="-1634"/>
                      <a:pt x="5144" y="1689"/>
                      <a:pt x="8969" y="5843"/>
                    </a:cubicBezTo>
                    <a:cubicBezTo>
                      <a:pt x="12794" y="9997"/>
                      <a:pt x="16844" y="14981"/>
                      <a:pt x="20894" y="19966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56" name="Line">
                <a:extLst>
                  <a:ext uri="{FF2B5EF4-FFF2-40B4-BE49-F238E27FC236}">
                    <a16:creationId xmlns:a16="http://schemas.microsoft.com/office/drawing/2014/main" id="{58464B0A-D04B-42A1-8113-FEAC9F3CF959}"/>
                  </a:ext>
                </a:extLst>
              </p:cNvPr>
              <p:cNvSpPr/>
              <p:nvPr/>
            </p:nvSpPr>
            <p:spPr>
              <a:xfrm>
                <a:off x="6818141" y="4148339"/>
                <a:ext cx="141362" cy="6470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4" h="21474" extrusionOk="0">
                    <a:moveTo>
                      <a:pt x="0" y="6025"/>
                    </a:moveTo>
                    <a:cubicBezTo>
                      <a:pt x="3927" y="4738"/>
                      <a:pt x="7855" y="3450"/>
                      <a:pt x="11455" y="2306"/>
                    </a:cubicBezTo>
                    <a:cubicBezTo>
                      <a:pt x="15055" y="1161"/>
                      <a:pt x="18327" y="160"/>
                      <a:pt x="19964" y="17"/>
                    </a:cubicBezTo>
                    <a:cubicBezTo>
                      <a:pt x="21600" y="-126"/>
                      <a:pt x="21600" y="589"/>
                      <a:pt x="21273" y="3379"/>
                    </a:cubicBezTo>
                    <a:cubicBezTo>
                      <a:pt x="20945" y="6168"/>
                      <a:pt x="20291" y="11032"/>
                      <a:pt x="19309" y="14393"/>
                    </a:cubicBezTo>
                    <a:cubicBezTo>
                      <a:pt x="18327" y="17755"/>
                      <a:pt x="17018" y="19614"/>
                      <a:pt x="15709" y="21474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57" name="Line">
                <a:extLst>
                  <a:ext uri="{FF2B5EF4-FFF2-40B4-BE49-F238E27FC236}">
                    <a16:creationId xmlns:a16="http://schemas.microsoft.com/office/drawing/2014/main" id="{B94135D7-5293-4F9F-9B75-E494B91A8C7B}"/>
                  </a:ext>
                </a:extLst>
              </p:cNvPr>
              <p:cNvSpPr/>
              <p:nvPr/>
            </p:nvSpPr>
            <p:spPr>
              <a:xfrm>
                <a:off x="6712121" y="4811281"/>
                <a:ext cx="310209" cy="119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6000" y="14400"/>
                      <a:pt x="12000" y="7200"/>
                      <a:pt x="15900" y="3600"/>
                    </a:cubicBezTo>
                    <a:cubicBezTo>
                      <a:pt x="19800" y="0"/>
                      <a:pt x="21600" y="0"/>
                      <a:pt x="21600" y="0"/>
                    </a:cubicBezTo>
                    <a:cubicBezTo>
                      <a:pt x="21600" y="0"/>
                      <a:pt x="19800" y="0"/>
                      <a:pt x="18750" y="0"/>
                    </a:cubicBezTo>
                    <a:cubicBezTo>
                      <a:pt x="17700" y="0"/>
                      <a:pt x="17400" y="0"/>
                      <a:pt x="17100" y="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58" name="Line">
                <a:extLst>
                  <a:ext uri="{FF2B5EF4-FFF2-40B4-BE49-F238E27FC236}">
                    <a16:creationId xmlns:a16="http://schemas.microsoft.com/office/drawing/2014/main" id="{1E819BE3-56F7-4F97-9E22-0C27DAED9E32}"/>
                  </a:ext>
                </a:extLst>
              </p:cNvPr>
              <p:cNvSpPr/>
              <p:nvPr/>
            </p:nvSpPr>
            <p:spPr>
              <a:xfrm>
                <a:off x="7611337" y="4116582"/>
                <a:ext cx="459427" cy="80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20" h="21272" extrusionOk="0">
                    <a:moveTo>
                      <a:pt x="18778" y="3966"/>
                    </a:moveTo>
                    <a:cubicBezTo>
                      <a:pt x="19372" y="3509"/>
                      <a:pt x="19967" y="3052"/>
                      <a:pt x="20462" y="2366"/>
                    </a:cubicBezTo>
                    <a:cubicBezTo>
                      <a:pt x="20958" y="1681"/>
                      <a:pt x="21354" y="766"/>
                      <a:pt x="20958" y="309"/>
                    </a:cubicBezTo>
                    <a:cubicBezTo>
                      <a:pt x="20561" y="-148"/>
                      <a:pt x="19372" y="-148"/>
                      <a:pt x="16796" y="652"/>
                    </a:cubicBezTo>
                    <a:cubicBezTo>
                      <a:pt x="14220" y="1452"/>
                      <a:pt x="10257" y="3052"/>
                      <a:pt x="7185" y="4995"/>
                    </a:cubicBezTo>
                    <a:cubicBezTo>
                      <a:pt x="4114" y="6938"/>
                      <a:pt x="1934" y="9223"/>
                      <a:pt x="844" y="10823"/>
                    </a:cubicBezTo>
                    <a:cubicBezTo>
                      <a:pt x="-246" y="12423"/>
                      <a:pt x="-246" y="13338"/>
                      <a:pt x="646" y="14138"/>
                    </a:cubicBezTo>
                    <a:cubicBezTo>
                      <a:pt x="1537" y="14938"/>
                      <a:pt x="3321" y="15623"/>
                      <a:pt x="5699" y="15966"/>
                    </a:cubicBezTo>
                    <a:cubicBezTo>
                      <a:pt x="8077" y="16309"/>
                      <a:pt x="11049" y="16309"/>
                      <a:pt x="13526" y="16081"/>
                    </a:cubicBezTo>
                    <a:cubicBezTo>
                      <a:pt x="16004" y="15852"/>
                      <a:pt x="17985" y="15395"/>
                      <a:pt x="19273" y="14938"/>
                    </a:cubicBezTo>
                    <a:cubicBezTo>
                      <a:pt x="20561" y="14481"/>
                      <a:pt x="21156" y="14023"/>
                      <a:pt x="20958" y="13681"/>
                    </a:cubicBezTo>
                    <a:cubicBezTo>
                      <a:pt x="20759" y="13338"/>
                      <a:pt x="19769" y="13109"/>
                      <a:pt x="18778" y="12995"/>
                    </a:cubicBezTo>
                    <a:cubicBezTo>
                      <a:pt x="17787" y="12881"/>
                      <a:pt x="16796" y="12881"/>
                      <a:pt x="15805" y="12881"/>
                    </a:cubicBezTo>
                    <a:cubicBezTo>
                      <a:pt x="14815" y="12881"/>
                      <a:pt x="13824" y="12881"/>
                      <a:pt x="12932" y="12709"/>
                    </a:cubicBezTo>
                    <a:cubicBezTo>
                      <a:pt x="12040" y="12538"/>
                      <a:pt x="11248" y="12195"/>
                      <a:pt x="11347" y="11852"/>
                    </a:cubicBezTo>
                    <a:cubicBezTo>
                      <a:pt x="11446" y="11509"/>
                      <a:pt x="12437" y="11166"/>
                      <a:pt x="13427" y="10995"/>
                    </a:cubicBezTo>
                    <a:cubicBezTo>
                      <a:pt x="14418" y="10823"/>
                      <a:pt x="15409" y="10823"/>
                      <a:pt x="16004" y="11109"/>
                    </a:cubicBezTo>
                    <a:cubicBezTo>
                      <a:pt x="16598" y="11395"/>
                      <a:pt x="16796" y="11966"/>
                      <a:pt x="16499" y="13338"/>
                    </a:cubicBezTo>
                    <a:cubicBezTo>
                      <a:pt x="16202" y="14709"/>
                      <a:pt x="15409" y="16881"/>
                      <a:pt x="14815" y="18423"/>
                    </a:cubicBezTo>
                    <a:cubicBezTo>
                      <a:pt x="14220" y="19966"/>
                      <a:pt x="13824" y="20881"/>
                      <a:pt x="14022" y="21166"/>
                    </a:cubicBezTo>
                    <a:cubicBezTo>
                      <a:pt x="14220" y="21452"/>
                      <a:pt x="15013" y="21109"/>
                      <a:pt x="15805" y="20766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59" name="Line">
                <a:extLst>
                  <a:ext uri="{FF2B5EF4-FFF2-40B4-BE49-F238E27FC236}">
                    <a16:creationId xmlns:a16="http://schemas.microsoft.com/office/drawing/2014/main" id="{ADDBDCE7-3173-43B5-99D6-CED27EC7269C}"/>
                  </a:ext>
                </a:extLst>
              </p:cNvPr>
              <p:cNvSpPr/>
              <p:nvPr/>
            </p:nvSpPr>
            <p:spPr>
              <a:xfrm>
                <a:off x="8345634" y="4239644"/>
                <a:ext cx="47121" cy="520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17" extrusionOk="0">
                    <a:moveTo>
                      <a:pt x="5891" y="1702"/>
                    </a:moveTo>
                    <a:cubicBezTo>
                      <a:pt x="9818" y="810"/>
                      <a:pt x="13745" y="-83"/>
                      <a:pt x="16691" y="6"/>
                    </a:cubicBezTo>
                    <a:cubicBezTo>
                      <a:pt x="19636" y="96"/>
                      <a:pt x="21600" y="1167"/>
                      <a:pt x="21600" y="4469"/>
                    </a:cubicBezTo>
                    <a:cubicBezTo>
                      <a:pt x="21600" y="7772"/>
                      <a:pt x="19636" y="13305"/>
                      <a:pt x="15709" y="16519"/>
                    </a:cubicBezTo>
                    <a:cubicBezTo>
                      <a:pt x="11782" y="19732"/>
                      <a:pt x="5891" y="20624"/>
                      <a:pt x="0" y="21517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60" name="Line">
                <a:extLst>
                  <a:ext uri="{FF2B5EF4-FFF2-40B4-BE49-F238E27FC236}">
                    <a16:creationId xmlns:a16="http://schemas.microsoft.com/office/drawing/2014/main" id="{3B7D7E88-407D-4859-835C-6DF2294CF850}"/>
                  </a:ext>
                </a:extLst>
              </p:cNvPr>
              <p:cNvSpPr/>
              <p:nvPr/>
            </p:nvSpPr>
            <p:spPr>
              <a:xfrm>
                <a:off x="8526263" y="4267430"/>
                <a:ext cx="23560" cy="555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4019"/>
                      <a:pt x="21600" y="8037"/>
                      <a:pt x="18000" y="11637"/>
                    </a:cubicBezTo>
                    <a:cubicBezTo>
                      <a:pt x="14400" y="15237"/>
                      <a:pt x="7200" y="18419"/>
                      <a:pt x="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61" name="Line">
                <a:extLst>
                  <a:ext uri="{FF2B5EF4-FFF2-40B4-BE49-F238E27FC236}">
                    <a16:creationId xmlns:a16="http://schemas.microsoft.com/office/drawing/2014/main" id="{B056F7DE-D794-4FF1-B3BC-29D37F38E2BE}"/>
                  </a:ext>
                </a:extLst>
              </p:cNvPr>
              <p:cNvSpPr/>
              <p:nvPr/>
            </p:nvSpPr>
            <p:spPr>
              <a:xfrm>
                <a:off x="8322074" y="4585007"/>
                <a:ext cx="267017" cy="833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4" h="21190" extrusionOk="0">
                    <a:moveTo>
                      <a:pt x="1781" y="21190"/>
                    </a:moveTo>
                    <a:cubicBezTo>
                      <a:pt x="753" y="14710"/>
                      <a:pt x="-276" y="8230"/>
                      <a:pt x="67" y="4450"/>
                    </a:cubicBezTo>
                    <a:cubicBezTo>
                      <a:pt x="410" y="670"/>
                      <a:pt x="2124" y="-410"/>
                      <a:pt x="5895" y="130"/>
                    </a:cubicBezTo>
                    <a:cubicBezTo>
                      <a:pt x="9667" y="670"/>
                      <a:pt x="15495" y="2830"/>
                      <a:pt x="21324" y="499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62" name="Line">
                <a:extLst>
                  <a:ext uri="{FF2B5EF4-FFF2-40B4-BE49-F238E27FC236}">
                    <a16:creationId xmlns:a16="http://schemas.microsoft.com/office/drawing/2014/main" id="{BDC1B2C6-507B-4087-B3FB-661D8ED4DD61}"/>
                  </a:ext>
                </a:extLst>
              </p:cNvPr>
              <p:cNvSpPr/>
              <p:nvPr/>
            </p:nvSpPr>
            <p:spPr>
              <a:xfrm>
                <a:off x="8695111" y="4588978"/>
                <a:ext cx="282723" cy="448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2" extrusionOk="0">
                    <a:moveTo>
                      <a:pt x="0" y="2492"/>
                    </a:moveTo>
                    <a:cubicBezTo>
                      <a:pt x="2945" y="1662"/>
                      <a:pt x="5891" y="831"/>
                      <a:pt x="8182" y="415"/>
                    </a:cubicBezTo>
                    <a:cubicBezTo>
                      <a:pt x="10473" y="0"/>
                      <a:pt x="12109" y="0"/>
                      <a:pt x="13746" y="0"/>
                    </a:cubicBezTo>
                    <a:cubicBezTo>
                      <a:pt x="15382" y="0"/>
                      <a:pt x="17018" y="0"/>
                      <a:pt x="17346" y="1454"/>
                    </a:cubicBezTo>
                    <a:cubicBezTo>
                      <a:pt x="17673" y="2908"/>
                      <a:pt x="16691" y="5815"/>
                      <a:pt x="13582" y="8827"/>
                    </a:cubicBezTo>
                    <a:cubicBezTo>
                      <a:pt x="10473" y="11838"/>
                      <a:pt x="5236" y="14954"/>
                      <a:pt x="2618" y="17031"/>
                    </a:cubicBezTo>
                    <a:cubicBezTo>
                      <a:pt x="0" y="19108"/>
                      <a:pt x="0" y="20146"/>
                      <a:pt x="818" y="20769"/>
                    </a:cubicBezTo>
                    <a:cubicBezTo>
                      <a:pt x="1636" y="21392"/>
                      <a:pt x="3273" y="21600"/>
                      <a:pt x="6873" y="21496"/>
                    </a:cubicBezTo>
                    <a:cubicBezTo>
                      <a:pt x="10473" y="21392"/>
                      <a:pt x="16036" y="20977"/>
                      <a:pt x="21600" y="20562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63" name="Line">
                <a:extLst>
                  <a:ext uri="{FF2B5EF4-FFF2-40B4-BE49-F238E27FC236}">
                    <a16:creationId xmlns:a16="http://schemas.microsoft.com/office/drawing/2014/main" id="{0FF2F8CB-4EBC-43FA-8846-ED18FDC665EA}"/>
                  </a:ext>
                </a:extLst>
              </p:cNvPr>
              <p:cNvSpPr/>
              <p:nvPr/>
            </p:nvSpPr>
            <p:spPr>
              <a:xfrm>
                <a:off x="8589091" y="4914493"/>
                <a:ext cx="180629" cy="119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64" name="Line">
                <a:extLst>
                  <a:ext uri="{FF2B5EF4-FFF2-40B4-BE49-F238E27FC236}">
                    <a16:creationId xmlns:a16="http://schemas.microsoft.com/office/drawing/2014/main" id="{20A79BA9-4189-466A-8F70-2C1178B9FBC7}"/>
                  </a:ext>
                </a:extLst>
              </p:cNvPr>
              <p:cNvSpPr/>
              <p:nvPr/>
            </p:nvSpPr>
            <p:spPr>
              <a:xfrm>
                <a:off x="9610036" y="4382553"/>
                <a:ext cx="557593" cy="301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3" h="20717" extrusionOk="0">
                    <a:moveTo>
                      <a:pt x="12429" y="6357"/>
                    </a:moveTo>
                    <a:cubicBezTo>
                      <a:pt x="12924" y="3990"/>
                      <a:pt x="13418" y="1623"/>
                      <a:pt x="13171" y="588"/>
                    </a:cubicBezTo>
                    <a:cubicBezTo>
                      <a:pt x="12924" y="-448"/>
                      <a:pt x="11935" y="-152"/>
                      <a:pt x="9873" y="1771"/>
                    </a:cubicBezTo>
                    <a:cubicBezTo>
                      <a:pt x="7812" y="3694"/>
                      <a:pt x="4680" y="7245"/>
                      <a:pt x="2866" y="9612"/>
                    </a:cubicBezTo>
                    <a:cubicBezTo>
                      <a:pt x="1052" y="11979"/>
                      <a:pt x="557" y="13163"/>
                      <a:pt x="228" y="14494"/>
                    </a:cubicBezTo>
                    <a:cubicBezTo>
                      <a:pt x="-102" y="15826"/>
                      <a:pt x="-267" y="17305"/>
                      <a:pt x="1135" y="18637"/>
                    </a:cubicBezTo>
                    <a:cubicBezTo>
                      <a:pt x="2536" y="19968"/>
                      <a:pt x="5504" y="21152"/>
                      <a:pt x="9131" y="20560"/>
                    </a:cubicBezTo>
                    <a:cubicBezTo>
                      <a:pt x="12759" y="19968"/>
                      <a:pt x="17046" y="17601"/>
                      <a:pt x="21333" y="15234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65" name="Line">
                <a:extLst>
                  <a:ext uri="{FF2B5EF4-FFF2-40B4-BE49-F238E27FC236}">
                    <a16:creationId xmlns:a16="http://schemas.microsoft.com/office/drawing/2014/main" id="{1366269F-F720-4680-9C1D-D20EE71E0AA8}"/>
                  </a:ext>
                </a:extLst>
              </p:cNvPr>
              <p:cNvSpPr/>
              <p:nvPr/>
            </p:nvSpPr>
            <p:spPr>
              <a:xfrm>
                <a:off x="10167630" y="4160250"/>
                <a:ext cx="54974" cy="611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0" y="2817"/>
                    </a:moveTo>
                    <a:cubicBezTo>
                      <a:pt x="3600" y="1448"/>
                      <a:pt x="7200" y="79"/>
                      <a:pt x="9000" y="3"/>
                    </a:cubicBezTo>
                    <a:cubicBezTo>
                      <a:pt x="10800" y="-73"/>
                      <a:pt x="10800" y="1144"/>
                      <a:pt x="9000" y="3654"/>
                    </a:cubicBezTo>
                    <a:cubicBezTo>
                      <a:pt x="7200" y="6164"/>
                      <a:pt x="3600" y="9966"/>
                      <a:pt x="1800" y="12857"/>
                    </a:cubicBezTo>
                    <a:cubicBezTo>
                      <a:pt x="0" y="15747"/>
                      <a:pt x="0" y="17724"/>
                      <a:pt x="3600" y="19017"/>
                    </a:cubicBezTo>
                    <a:cubicBezTo>
                      <a:pt x="7200" y="20310"/>
                      <a:pt x="14400" y="20919"/>
                      <a:pt x="21600" y="21527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66" name="Line">
                <a:extLst>
                  <a:ext uri="{FF2B5EF4-FFF2-40B4-BE49-F238E27FC236}">
                    <a16:creationId xmlns:a16="http://schemas.microsoft.com/office/drawing/2014/main" id="{530A2CBD-7B6A-4F9C-992D-F3D657A7BB1F}"/>
                  </a:ext>
                </a:extLst>
              </p:cNvPr>
              <p:cNvSpPr/>
              <p:nvPr/>
            </p:nvSpPr>
            <p:spPr>
              <a:xfrm>
                <a:off x="10422865" y="4402400"/>
                <a:ext cx="212043" cy="317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4" h="20937" extrusionOk="0">
                    <a:moveTo>
                      <a:pt x="13273" y="2034"/>
                    </a:moveTo>
                    <a:cubicBezTo>
                      <a:pt x="12002" y="897"/>
                      <a:pt x="10732" y="-240"/>
                      <a:pt x="9038" y="44"/>
                    </a:cubicBezTo>
                    <a:cubicBezTo>
                      <a:pt x="7344" y="328"/>
                      <a:pt x="5226" y="2034"/>
                      <a:pt x="3532" y="4876"/>
                    </a:cubicBezTo>
                    <a:cubicBezTo>
                      <a:pt x="1838" y="7718"/>
                      <a:pt x="567" y="11697"/>
                      <a:pt x="144" y="14539"/>
                    </a:cubicBezTo>
                    <a:cubicBezTo>
                      <a:pt x="-280" y="17381"/>
                      <a:pt x="144" y="19086"/>
                      <a:pt x="2685" y="20081"/>
                    </a:cubicBezTo>
                    <a:cubicBezTo>
                      <a:pt x="5226" y="21076"/>
                      <a:pt x="9885" y="21360"/>
                      <a:pt x="13485" y="20081"/>
                    </a:cubicBezTo>
                    <a:cubicBezTo>
                      <a:pt x="17085" y="18802"/>
                      <a:pt x="19626" y="15960"/>
                      <a:pt x="20473" y="13118"/>
                    </a:cubicBezTo>
                    <a:cubicBezTo>
                      <a:pt x="21320" y="10276"/>
                      <a:pt x="20473" y="7434"/>
                      <a:pt x="18144" y="5302"/>
                    </a:cubicBezTo>
                    <a:cubicBezTo>
                      <a:pt x="15814" y="3171"/>
                      <a:pt x="12002" y="1749"/>
                      <a:pt x="8826" y="1323"/>
                    </a:cubicBezTo>
                    <a:cubicBezTo>
                      <a:pt x="5649" y="897"/>
                      <a:pt x="3108" y="1465"/>
                      <a:pt x="567" y="2034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67" name="Line">
                <a:extLst>
                  <a:ext uri="{FF2B5EF4-FFF2-40B4-BE49-F238E27FC236}">
                    <a16:creationId xmlns:a16="http://schemas.microsoft.com/office/drawing/2014/main" id="{6894A01E-0FE9-4FBC-9285-DD9FC1F3C419}"/>
                  </a:ext>
                </a:extLst>
              </p:cNvPr>
              <p:cNvSpPr/>
              <p:nvPr/>
            </p:nvSpPr>
            <p:spPr>
              <a:xfrm>
                <a:off x="10693809" y="4398432"/>
                <a:ext cx="447645" cy="317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4" h="20974" extrusionOk="0">
                    <a:moveTo>
                      <a:pt x="8962" y="3227"/>
                    </a:moveTo>
                    <a:cubicBezTo>
                      <a:pt x="9586" y="2090"/>
                      <a:pt x="10209" y="953"/>
                      <a:pt x="9793" y="384"/>
                    </a:cubicBezTo>
                    <a:cubicBezTo>
                      <a:pt x="9378" y="-184"/>
                      <a:pt x="7924" y="-184"/>
                      <a:pt x="6366" y="811"/>
                    </a:cubicBezTo>
                    <a:cubicBezTo>
                      <a:pt x="4809" y="1805"/>
                      <a:pt x="3147" y="3795"/>
                      <a:pt x="1901" y="6353"/>
                    </a:cubicBezTo>
                    <a:cubicBezTo>
                      <a:pt x="655" y="8911"/>
                      <a:pt x="-176" y="12037"/>
                      <a:pt x="32" y="14737"/>
                    </a:cubicBezTo>
                    <a:cubicBezTo>
                      <a:pt x="239" y="17437"/>
                      <a:pt x="1486" y="19711"/>
                      <a:pt x="4809" y="20563"/>
                    </a:cubicBezTo>
                    <a:cubicBezTo>
                      <a:pt x="8132" y="21416"/>
                      <a:pt x="13532" y="20848"/>
                      <a:pt x="16647" y="19711"/>
                    </a:cubicBezTo>
                    <a:cubicBezTo>
                      <a:pt x="19762" y="18574"/>
                      <a:pt x="20593" y="16869"/>
                      <a:pt x="21424" y="15163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68" name="Line">
                <a:extLst>
                  <a:ext uri="{FF2B5EF4-FFF2-40B4-BE49-F238E27FC236}">
                    <a16:creationId xmlns:a16="http://schemas.microsoft.com/office/drawing/2014/main" id="{FC1D41FD-2818-48E9-8657-EB8F1B779A88}"/>
                  </a:ext>
                </a:extLst>
              </p:cNvPr>
              <p:cNvSpPr/>
              <p:nvPr/>
            </p:nvSpPr>
            <p:spPr>
              <a:xfrm>
                <a:off x="11133601" y="4227733"/>
                <a:ext cx="43193" cy="531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7" h="21600" extrusionOk="0">
                    <a:moveTo>
                      <a:pt x="20157" y="0"/>
                    </a:moveTo>
                    <a:cubicBezTo>
                      <a:pt x="12302" y="4215"/>
                      <a:pt x="4448" y="8429"/>
                      <a:pt x="1502" y="12029"/>
                    </a:cubicBezTo>
                    <a:cubicBezTo>
                      <a:pt x="-1443" y="15629"/>
                      <a:pt x="521" y="18615"/>
                      <a:pt x="2484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69" name="Line">
                <a:extLst>
                  <a:ext uri="{FF2B5EF4-FFF2-40B4-BE49-F238E27FC236}">
                    <a16:creationId xmlns:a16="http://schemas.microsoft.com/office/drawing/2014/main" id="{2303CAF7-5BB0-47B1-A346-68B1BF1D5F17}"/>
                  </a:ext>
                </a:extLst>
              </p:cNvPr>
              <p:cNvSpPr/>
              <p:nvPr/>
            </p:nvSpPr>
            <p:spPr>
              <a:xfrm>
                <a:off x="11153234" y="4342856"/>
                <a:ext cx="321991" cy="285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864" y="17345"/>
                      <a:pt x="1728" y="13091"/>
                      <a:pt x="4032" y="9491"/>
                    </a:cubicBezTo>
                    <a:cubicBezTo>
                      <a:pt x="6336" y="5891"/>
                      <a:pt x="10080" y="2945"/>
                      <a:pt x="13248" y="1473"/>
                    </a:cubicBezTo>
                    <a:cubicBezTo>
                      <a:pt x="16416" y="0"/>
                      <a:pt x="19008" y="0"/>
                      <a:pt x="21600" y="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70" name="Line">
                <a:extLst>
                  <a:ext uri="{FF2B5EF4-FFF2-40B4-BE49-F238E27FC236}">
                    <a16:creationId xmlns:a16="http://schemas.microsoft.com/office/drawing/2014/main" id="{80B4DD2A-A000-45D0-9D0B-3167A2E5DD86}"/>
                  </a:ext>
                </a:extLst>
              </p:cNvPr>
              <p:cNvSpPr/>
              <p:nvPr/>
            </p:nvSpPr>
            <p:spPr>
              <a:xfrm>
                <a:off x="11243549" y="4513552"/>
                <a:ext cx="180629" cy="230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2000"/>
                      <a:pt x="0" y="4000"/>
                      <a:pt x="3600" y="7600"/>
                    </a:cubicBezTo>
                    <a:cubicBezTo>
                      <a:pt x="7200" y="11200"/>
                      <a:pt x="14400" y="16400"/>
                      <a:pt x="2160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71" name="Line">
                <a:extLst>
                  <a:ext uri="{FF2B5EF4-FFF2-40B4-BE49-F238E27FC236}">
                    <a16:creationId xmlns:a16="http://schemas.microsoft.com/office/drawing/2014/main" id="{B34A62A2-C5B6-42FB-A5C7-3110F6825E84}"/>
                  </a:ext>
                </a:extLst>
              </p:cNvPr>
              <p:cNvSpPr/>
              <p:nvPr/>
            </p:nvSpPr>
            <p:spPr>
              <a:xfrm>
                <a:off x="11915016" y="4406371"/>
                <a:ext cx="286651" cy="385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31" h="21168" extrusionOk="0">
                    <a:moveTo>
                      <a:pt x="15247" y="3778"/>
                    </a:moveTo>
                    <a:cubicBezTo>
                      <a:pt x="15565" y="2591"/>
                      <a:pt x="15882" y="1405"/>
                      <a:pt x="15247" y="692"/>
                    </a:cubicBezTo>
                    <a:cubicBezTo>
                      <a:pt x="14612" y="-20"/>
                      <a:pt x="13024" y="-257"/>
                      <a:pt x="10482" y="336"/>
                    </a:cubicBezTo>
                    <a:cubicBezTo>
                      <a:pt x="7941" y="930"/>
                      <a:pt x="4447" y="2354"/>
                      <a:pt x="3018" y="3659"/>
                    </a:cubicBezTo>
                    <a:cubicBezTo>
                      <a:pt x="1588" y="4965"/>
                      <a:pt x="2224" y="6152"/>
                      <a:pt x="4129" y="7101"/>
                    </a:cubicBezTo>
                    <a:cubicBezTo>
                      <a:pt x="6035" y="8051"/>
                      <a:pt x="9212" y="8763"/>
                      <a:pt x="12229" y="9950"/>
                    </a:cubicBezTo>
                    <a:cubicBezTo>
                      <a:pt x="15247" y="11136"/>
                      <a:pt x="18106" y="12798"/>
                      <a:pt x="19694" y="14341"/>
                    </a:cubicBezTo>
                    <a:cubicBezTo>
                      <a:pt x="21282" y="15884"/>
                      <a:pt x="21600" y="17308"/>
                      <a:pt x="19853" y="18495"/>
                    </a:cubicBezTo>
                    <a:cubicBezTo>
                      <a:pt x="18106" y="19681"/>
                      <a:pt x="14294" y="20631"/>
                      <a:pt x="10800" y="20987"/>
                    </a:cubicBezTo>
                    <a:cubicBezTo>
                      <a:pt x="7306" y="21343"/>
                      <a:pt x="4129" y="21106"/>
                      <a:pt x="2382" y="20868"/>
                    </a:cubicBezTo>
                    <a:cubicBezTo>
                      <a:pt x="635" y="20631"/>
                      <a:pt x="318" y="20394"/>
                      <a:pt x="0" y="20156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72" name="Line">
                <a:extLst>
                  <a:ext uri="{FF2B5EF4-FFF2-40B4-BE49-F238E27FC236}">
                    <a16:creationId xmlns:a16="http://schemas.microsoft.com/office/drawing/2014/main" id="{2F8CA080-83FB-432D-82EC-CAF164DCF0FB}"/>
                  </a:ext>
                </a:extLst>
              </p:cNvPr>
              <p:cNvSpPr/>
              <p:nvPr/>
            </p:nvSpPr>
            <p:spPr>
              <a:xfrm>
                <a:off x="12319469" y="4394461"/>
                <a:ext cx="31414" cy="72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18" h="21600" extrusionOk="0">
                    <a:moveTo>
                      <a:pt x="0" y="0"/>
                    </a:moveTo>
                    <a:cubicBezTo>
                      <a:pt x="8100" y="5271"/>
                      <a:pt x="16200" y="10543"/>
                      <a:pt x="18900" y="14143"/>
                    </a:cubicBezTo>
                    <a:cubicBezTo>
                      <a:pt x="21600" y="17743"/>
                      <a:pt x="18900" y="19671"/>
                      <a:pt x="1620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73" name="Line">
                <a:extLst>
                  <a:ext uri="{FF2B5EF4-FFF2-40B4-BE49-F238E27FC236}">
                    <a16:creationId xmlns:a16="http://schemas.microsoft.com/office/drawing/2014/main" id="{FFB7AA55-CE82-4D3F-913D-356B0BAD09F6}"/>
                  </a:ext>
                </a:extLst>
              </p:cNvPr>
              <p:cNvSpPr/>
              <p:nvPr/>
            </p:nvSpPr>
            <p:spPr>
              <a:xfrm>
                <a:off x="12264495" y="4334917"/>
                <a:ext cx="321991" cy="4247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0" h="21204" extrusionOk="0">
                    <a:moveTo>
                      <a:pt x="4263" y="19903"/>
                    </a:moveTo>
                    <a:cubicBezTo>
                      <a:pt x="5400" y="14287"/>
                      <a:pt x="6537" y="8671"/>
                      <a:pt x="8242" y="5323"/>
                    </a:cubicBezTo>
                    <a:cubicBezTo>
                      <a:pt x="9947" y="1975"/>
                      <a:pt x="12221" y="895"/>
                      <a:pt x="14068" y="355"/>
                    </a:cubicBezTo>
                    <a:cubicBezTo>
                      <a:pt x="15916" y="-185"/>
                      <a:pt x="17337" y="-185"/>
                      <a:pt x="18758" y="895"/>
                    </a:cubicBezTo>
                    <a:cubicBezTo>
                      <a:pt x="20179" y="1975"/>
                      <a:pt x="21600" y="4135"/>
                      <a:pt x="21032" y="7267"/>
                    </a:cubicBezTo>
                    <a:cubicBezTo>
                      <a:pt x="20463" y="10399"/>
                      <a:pt x="17905" y="14503"/>
                      <a:pt x="14779" y="17095"/>
                    </a:cubicBezTo>
                    <a:cubicBezTo>
                      <a:pt x="11653" y="19687"/>
                      <a:pt x="7958" y="20767"/>
                      <a:pt x="5400" y="21091"/>
                    </a:cubicBezTo>
                    <a:cubicBezTo>
                      <a:pt x="2842" y="21415"/>
                      <a:pt x="1421" y="20983"/>
                      <a:pt x="0" y="20551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74" name="Line">
                <a:extLst>
                  <a:ext uri="{FF2B5EF4-FFF2-40B4-BE49-F238E27FC236}">
                    <a16:creationId xmlns:a16="http://schemas.microsoft.com/office/drawing/2014/main" id="{9EE73165-1A30-44EC-A024-C56EA51C2EE1}"/>
                  </a:ext>
                </a:extLst>
              </p:cNvPr>
              <p:cNvSpPr/>
              <p:nvPr/>
            </p:nvSpPr>
            <p:spPr>
              <a:xfrm>
                <a:off x="12680727" y="4390492"/>
                <a:ext cx="585079" cy="297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7" h="21259" extrusionOk="0">
                    <a:moveTo>
                      <a:pt x="0" y="11527"/>
                    </a:moveTo>
                    <a:cubicBezTo>
                      <a:pt x="631" y="12761"/>
                      <a:pt x="1261" y="13995"/>
                      <a:pt x="2523" y="14304"/>
                    </a:cubicBezTo>
                    <a:cubicBezTo>
                      <a:pt x="3784" y="14612"/>
                      <a:pt x="5676" y="13995"/>
                      <a:pt x="7095" y="12298"/>
                    </a:cubicBezTo>
                    <a:cubicBezTo>
                      <a:pt x="8514" y="10601"/>
                      <a:pt x="9460" y="7824"/>
                      <a:pt x="9854" y="5664"/>
                    </a:cubicBezTo>
                    <a:cubicBezTo>
                      <a:pt x="10248" y="3504"/>
                      <a:pt x="10091" y="1961"/>
                      <a:pt x="9618" y="1035"/>
                    </a:cubicBezTo>
                    <a:cubicBezTo>
                      <a:pt x="9145" y="110"/>
                      <a:pt x="8356" y="-199"/>
                      <a:pt x="7016" y="1652"/>
                    </a:cubicBezTo>
                    <a:cubicBezTo>
                      <a:pt x="5676" y="3504"/>
                      <a:pt x="3784" y="7515"/>
                      <a:pt x="2838" y="10601"/>
                    </a:cubicBezTo>
                    <a:cubicBezTo>
                      <a:pt x="1892" y="13687"/>
                      <a:pt x="1892" y="15847"/>
                      <a:pt x="2996" y="17698"/>
                    </a:cubicBezTo>
                    <a:cubicBezTo>
                      <a:pt x="4099" y="19550"/>
                      <a:pt x="6307" y="21092"/>
                      <a:pt x="8829" y="21247"/>
                    </a:cubicBezTo>
                    <a:cubicBezTo>
                      <a:pt x="11352" y="21401"/>
                      <a:pt x="14190" y="20167"/>
                      <a:pt x="16318" y="17698"/>
                    </a:cubicBezTo>
                    <a:cubicBezTo>
                      <a:pt x="18447" y="15230"/>
                      <a:pt x="19866" y="11527"/>
                      <a:pt x="20654" y="8441"/>
                    </a:cubicBezTo>
                    <a:cubicBezTo>
                      <a:pt x="21442" y="5355"/>
                      <a:pt x="21600" y="2887"/>
                      <a:pt x="21285" y="1498"/>
                    </a:cubicBezTo>
                    <a:cubicBezTo>
                      <a:pt x="20969" y="110"/>
                      <a:pt x="20181" y="-199"/>
                      <a:pt x="19472" y="110"/>
                    </a:cubicBezTo>
                    <a:cubicBezTo>
                      <a:pt x="18762" y="418"/>
                      <a:pt x="18131" y="1344"/>
                      <a:pt x="17501" y="4584"/>
                    </a:cubicBezTo>
                    <a:cubicBezTo>
                      <a:pt x="16870" y="7824"/>
                      <a:pt x="16239" y="13378"/>
                      <a:pt x="15609" y="18932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75" name="Line">
                <a:extLst>
                  <a:ext uri="{FF2B5EF4-FFF2-40B4-BE49-F238E27FC236}">
                    <a16:creationId xmlns:a16="http://schemas.microsoft.com/office/drawing/2014/main" id="{B67EFDD8-E78B-4B1F-8F88-163F9C1824D0}"/>
                  </a:ext>
                </a:extLst>
              </p:cNvPr>
              <p:cNvSpPr/>
              <p:nvPr/>
            </p:nvSpPr>
            <p:spPr>
              <a:xfrm>
                <a:off x="13352194" y="4188036"/>
                <a:ext cx="310212" cy="6073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5" h="21467" extrusionOk="0">
                    <a:moveTo>
                      <a:pt x="20417" y="9146"/>
                    </a:moveTo>
                    <a:cubicBezTo>
                      <a:pt x="17458" y="8537"/>
                      <a:pt x="14500" y="7929"/>
                      <a:pt x="11689" y="8233"/>
                    </a:cubicBezTo>
                    <a:cubicBezTo>
                      <a:pt x="8878" y="8537"/>
                      <a:pt x="6215" y="9754"/>
                      <a:pt x="4143" y="11352"/>
                    </a:cubicBezTo>
                    <a:cubicBezTo>
                      <a:pt x="2072" y="12949"/>
                      <a:pt x="593" y="14926"/>
                      <a:pt x="149" y="16295"/>
                    </a:cubicBezTo>
                    <a:cubicBezTo>
                      <a:pt x="-295" y="17664"/>
                      <a:pt x="297" y="18425"/>
                      <a:pt x="1332" y="18805"/>
                    </a:cubicBezTo>
                    <a:cubicBezTo>
                      <a:pt x="2368" y="19185"/>
                      <a:pt x="3847" y="19185"/>
                      <a:pt x="6510" y="17892"/>
                    </a:cubicBezTo>
                    <a:cubicBezTo>
                      <a:pt x="9173" y="16599"/>
                      <a:pt x="13020" y="14013"/>
                      <a:pt x="15387" y="11199"/>
                    </a:cubicBezTo>
                    <a:cubicBezTo>
                      <a:pt x="17754" y="8385"/>
                      <a:pt x="18642" y="5343"/>
                      <a:pt x="19086" y="3290"/>
                    </a:cubicBezTo>
                    <a:cubicBezTo>
                      <a:pt x="19530" y="1236"/>
                      <a:pt x="19530" y="171"/>
                      <a:pt x="19086" y="19"/>
                    </a:cubicBezTo>
                    <a:cubicBezTo>
                      <a:pt x="18642" y="-133"/>
                      <a:pt x="17754" y="628"/>
                      <a:pt x="17310" y="2985"/>
                    </a:cubicBezTo>
                    <a:cubicBezTo>
                      <a:pt x="16867" y="5343"/>
                      <a:pt x="16867" y="9298"/>
                      <a:pt x="17606" y="12644"/>
                    </a:cubicBezTo>
                    <a:cubicBezTo>
                      <a:pt x="18346" y="15991"/>
                      <a:pt x="19826" y="18729"/>
                      <a:pt x="21305" y="21467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76" name="Line">
                <a:extLst>
                  <a:ext uri="{FF2B5EF4-FFF2-40B4-BE49-F238E27FC236}">
                    <a16:creationId xmlns:a16="http://schemas.microsoft.com/office/drawing/2014/main" id="{7BD88F9A-19C7-4405-9F9E-66ECDBDD9D75}"/>
                  </a:ext>
                </a:extLst>
              </p:cNvPr>
              <p:cNvSpPr/>
              <p:nvPr/>
            </p:nvSpPr>
            <p:spPr>
              <a:xfrm>
                <a:off x="14051149" y="4616764"/>
                <a:ext cx="27488" cy="51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77" name="Line">
                <a:extLst>
                  <a:ext uri="{FF2B5EF4-FFF2-40B4-BE49-F238E27FC236}">
                    <a16:creationId xmlns:a16="http://schemas.microsoft.com/office/drawing/2014/main" id="{916F85A7-860A-4440-B7CC-05A724B1D3E8}"/>
                  </a:ext>
                </a:extLst>
              </p:cNvPr>
              <p:cNvSpPr/>
              <p:nvPr/>
            </p:nvSpPr>
            <p:spPr>
              <a:xfrm>
                <a:off x="3409753" y="8058499"/>
                <a:ext cx="3928" cy="198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329" y="6850"/>
                      <a:pt x="7136" y="14042"/>
                      <a:pt x="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78" name="Line">
                <a:extLst>
                  <a:ext uri="{FF2B5EF4-FFF2-40B4-BE49-F238E27FC236}">
                    <a16:creationId xmlns:a16="http://schemas.microsoft.com/office/drawing/2014/main" id="{BFF04D88-4DEE-4656-A37A-89DE700C26CD}"/>
                  </a:ext>
                </a:extLst>
              </p:cNvPr>
              <p:cNvSpPr/>
              <p:nvPr/>
            </p:nvSpPr>
            <p:spPr>
              <a:xfrm>
                <a:off x="515766" y="5359100"/>
                <a:ext cx="424085" cy="6827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8" h="21537" extrusionOk="0">
                    <a:moveTo>
                      <a:pt x="10312" y="2671"/>
                    </a:moveTo>
                    <a:cubicBezTo>
                      <a:pt x="9232" y="4995"/>
                      <a:pt x="8152" y="7319"/>
                      <a:pt x="6964" y="9643"/>
                    </a:cubicBezTo>
                    <a:cubicBezTo>
                      <a:pt x="5776" y="11967"/>
                      <a:pt x="4480" y="14291"/>
                      <a:pt x="3184" y="16410"/>
                    </a:cubicBezTo>
                    <a:cubicBezTo>
                      <a:pt x="1888" y="18529"/>
                      <a:pt x="592" y="20443"/>
                      <a:pt x="160" y="20990"/>
                    </a:cubicBezTo>
                    <a:cubicBezTo>
                      <a:pt x="-272" y="21537"/>
                      <a:pt x="160" y="20717"/>
                      <a:pt x="1564" y="18188"/>
                    </a:cubicBezTo>
                    <a:cubicBezTo>
                      <a:pt x="2968" y="15659"/>
                      <a:pt x="5344" y="11421"/>
                      <a:pt x="7072" y="8276"/>
                    </a:cubicBezTo>
                    <a:cubicBezTo>
                      <a:pt x="8800" y="5132"/>
                      <a:pt x="9880" y="3081"/>
                      <a:pt x="10852" y="1783"/>
                    </a:cubicBezTo>
                    <a:cubicBezTo>
                      <a:pt x="11824" y="484"/>
                      <a:pt x="12688" y="-63"/>
                      <a:pt x="13336" y="5"/>
                    </a:cubicBezTo>
                    <a:cubicBezTo>
                      <a:pt x="13984" y="74"/>
                      <a:pt x="14416" y="757"/>
                      <a:pt x="14848" y="3150"/>
                    </a:cubicBezTo>
                    <a:cubicBezTo>
                      <a:pt x="15280" y="5542"/>
                      <a:pt x="15712" y="9643"/>
                      <a:pt x="16792" y="12993"/>
                    </a:cubicBezTo>
                    <a:cubicBezTo>
                      <a:pt x="17872" y="16342"/>
                      <a:pt x="19600" y="18940"/>
                      <a:pt x="21328" y="21537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79" name="Line">
                <a:extLst>
                  <a:ext uri="{FF2B5EF4-FFF2-40B4-BE49-F238E27FC236}">
                    <a16:creationId xmlns:a16="http://schemas.microsoft.com/office/drawing/2014/main" id="{E93CEC5E-75EE-4CAB-A102-0A3E627B884F}"/>
                  </a:ext>
                </a:extLst>
              </p:cNvPr>
              <p:cNvSpPr/>
              <p:nvPr/>
            </p:nvSpPr>
            <p:spPr>
              <a:xfrm>
                <a:off x="578594" y="5756070"/>
                <a:ext cx="310209" cy="635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9" h="20798" extrusionOk="0">
                    <a:moveTo>
                      <a:pt x="3459" y="20798"/>
                    </a:moveTo>
                    <a:cubicBezTo>
                      <a:pt x="1659" y="13598"/>
                      <a:pt x="-141" y="6398"/>
                      <a:pt x="9" y="2798"/>
                    </a:cubicBezTo>
                    <a:cubicBezTo>
                      <a:pt x="159" y="-802"/>
                      <a:pt x="2259" y="-802"/>
                      <a:pt x="6159" y="2078"/>
                    </a:cubicBezTo>
                    <a:cubicBezTo>
                      <a:pt x="10059" y="4958"/>
                      <a:pt x="15759" y="10718"/>
                      <a:pt x="21459" y="16478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80" name="Line">
                <a:extLst>
                  <a:ext uri="{FF2B5EF4-FFF2-40B4-BE49-F238E27FC236}">
                    <a16:creationId xmlns:a16="http://schemas.microsoft.com/office/drawing/2014/main" id="{8B1E94BE-509D-4E0B-BD3A-B80175ABCEA9}"/>
                  </a:ext>
                </a:extLst>
              </p:cNvPr>
              <p:cNvSpPr/>
              <p:nvPr/>
            </p:nvSpPr>
            <p:spPr>
              <a:xfrm>
                <a:off x="1096920" y="5494070"/>
                <a:ext cx="62827" cy="492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36" extrusionOk="0">
                    <a:moveTo>
                      <a:pt x="21600" y="1714"/>
                    </a:moveTo>
                    <a:cubicBezTo>
                      <a:pt x="18720" y="775"/>
                      <a:pt x="15840" y="-164"/>
                      <a:pt x="13680" y="24"/>
                    </a:cubicBezTo>
                    <a:cubicBezTo>
                      <a:pt x="11520" y="212"/>
                      <a:pt x="10080" y="1526"/>
                      <a:pt x="7200" y="4250"/>
                    </a:cubicBezTo>
                    <a:cubicBezTo>
                      <a:pt x="4320" y="6973"/>
                      <a:pt x="0" y="11106"/>
                      <a:pt x="0" y="14205"/>
                    </a:cubicBezTo>
                    <a:cubicBezTo>
                      <a:pt x="0" y="17304"/>
                      <a:pt x="4320" y="19370"/>
                      <a:pt x="8640" y="2143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81" name="Line">
                <a:extLst>
                  <a:ext uri="{FF2B5EF4-FFF2-40B4-BE49-F238E27FC236}">
                    <a16:creationId xmlns:a16="http://schemas.microsoft.com/office/drawing/2014/main" id="{9821834F-F8E1-4EE6-B213-99BB0D183B0C}"/>
                  </a:ext>
                </a:extLst>
              </p:cNvPr>
              <p:cNvSpPr/>
              <p:nvPr/>
            </p:nvSpPr>
            <p:spPr>
              <a:xfrm>
                <a:off x="1265767" y="5652858"/>
                <a:ext cx="282723" cy="40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1" h="21286" extrusionOk="0">
                    <a:moveTo>
                      <a:pt x="17153" y="3284"/>
                    </a:moveTo>
                    <a:cubicBezTo>
                      <a:pt x="16835" y="2147"/>
                      <a:pt x="16518" y="1010"/>
                      <a:pt x="15565" y="441"/>
                    </a:cubicBezTo>
                    <a:cubicBezTo>
                      <a:pt x="14612" y="-127"/>
                      <a:pt x="13024" y="-127"/>
                      <a:pt x="11594" y="328"/>
                    </a:cubicBezTo>
                    <a:cubicBezTo>
                      <a:pt x="10165" y="782"/>
                      <a:pt x="8894" y="1692"/>
                      <a:pt x="8735" y="2601"/>
                    </a:cubicBezTo>
                    <a:cubicBezTo>
                      <a:pt x="8576" y="3511"/>
                      <a:pt x="9529" y="4420"/>
                      <a:pt x="11753" y="6239"/>
                    </a:cubicBezTo>
                    <a:cubicBezTo>
                      <a:pt x="13976" y="8058"/>
                      <a:pt x="17471" y="10787"/>
                      <a:pt x="19376" y="12719"/>
                    </a:cubicBezTo>
                    <a:cubicBezTo>
                      <a:pt x="21282" y="14652"/>
                      <a:pt x="21600" y="15789"/>
                      <a:pt x="19853" y="17039"/>
                    </a:cubicBezTo>
                    <a:cubicBezTo>
                      <a:pt x="18106" y="18290"/>
                      <a:pt x="14294" y="19654"/>
                      <a:pt x="11118" y="20450"/>
                    </a:cubicBezTo>
                    <a:cubicBezTo>
                      <a:pt x="7941" y="21246"/>
                      <a:pt x="5400" y="21473"/>
                      <a:pt x="3653" y="21132"/>
                    </a:cubicBezTo>
                    <a:cubicBezTo>
                      <a:pt x="1906" y="20791"/>
                      <a:pt x="953" y="19881"/>
                      <a:pt x="0" y="18972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82" name="Line">
                <a:extLst>
                  <a:ext uri="{FF2B5EF4-FFF2-40B4-BE49-F238E27FC236}">
                    <a16:creationId xmlns:a16="http://schemas.microsoft.com/office/drawing/2014/main" id="{D7634891-8886-4C86-A8D9-A4BF9E6835F1}"/>
                  </a:ext>
                </a:extLst>
              </p:cNvPr>
              <p:cNvSpPr/>
              <p:nvPr/>
            </p:nvSpPr>
            <p:spPr>
              <a:xfrm>
                <a:off x="1721266" y="5680645"/>
                <a:ext cx="219896" cy="285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0" h="20698" extrusionOk="0">
                    <a:moveTo>
                      <a:pt x="8148" y="1533"/>
                    </a:moveTo>
                    <a:cubicBezTo>
                      <a:pt x="6071" y="1846"/>
                      <a:pt x="3994" y="2159"/>
                      <a:pt x="2540" y="4351"/>
                    </a:cubicBezTo>
                    <a:cubicBezTo>
                      <a:pt x="1086" y="6542"/>
                      <a:pt x="255" y="10612"/>
                      <a:pt x="48" y="13429"/>
                    </a:cubicBezTo>
                    <a:cubicBezTo>
                      <a:pt x="-160" y="16246"/>
                      <a:pt x="255" y="17812"/>
                      <a:pt x="2540" y="19064"/>
                    </a:cubicBezTo>
                    <a:cubicBezTo>
                      <a:pt x="4825" y="20316"/>
                      <a:pt x="8978" y="21255"/>
                      <a:pt x="12302" y="20316"/>
                    </a:cubicBezTo>
                    <a:cubicBezTo>
                      <a:pt x="15625" y="19377"/>
                      <a:pt x="18117" y="16559"/>
                      <a:pt x="19571" y="13585"/>
                    </a:cubicBezTo>
                    <a:cubicBezTo>
                      <a:pt x="21025" y="10612"/>
                      <a:pt x="21440" y="7481"/>
                      <a:pt x="19986" y="4977"/>
                    </a:cubicBezTo>
                    <a:cubicBezTo>
                      <a:pt x="18532" y="2472"/>
                      <a:pt x="15209" y="594"/>
                      <a:pt x="12509" y="125"/>
                    </a:cubicBezTo>
                    <a:cubicBezTo>
                      <a:pt x="9809" y="-345"/>
                      <a:pt x="7732" y="594"/>
                      <a:pt x="5655" y="1533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83" name="Line">
                <a:extLst>
                  <a:ext uri="{FF2B5EF4-FFF2-40B4-BE49-F238E27FC236}">
                    <a16:creationId xmlns:a16="http://schemas.microsoft.com/office/drawing/2014/main" id="{69C631F8-EF65-445E-8CF8-B603CBCE8D4C}"/>
                  </a:ext>
                </a:extLst>
              </p:cNvPr>
              <p:cNvSpPr/>
              <p:nvPr/>
            </p:nvSpPr>
            <p:spPr>
              <a:xfrm>
                <a:off x="2039331" y="6065707"/>
                <a:ext cx="109948" cy="206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54" h="21600" extrusionOk="0">
                    <a:moveTo>
                      <a:pt x="9969" y="0"/>
                    </a:moveTo>
                    <a:cubicBezTo>
                      <a:pt x="14123" y="900"/>
                      <a:pt x="18277" y="1800"/>
                      <a:pt x="19938" y="3825"/>
                    </a:cubicBezTo>
                    <a:cubicBezTo>
                      <a:pt x="21600" y="5850"/>
                      <a:pt x="20769" y="9000"/>
                      <a:pt x="17031" y="12150"/>
                    </a:cubicBezTo>
                    <a:cubicBezTo>
                      <a:pt x="13292" y="15300"/>
                      <a:pt x="6646" y="18450"/>
                      <a:pt x="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84" name="Line">
                <a:extLst>
                  <a:ext uri="{FF2B5EF4-FFF2-40B4-BE49-F238E27FC236}">
                    <a16:creationId xmlns:a16="http://schemas.microsoft.com/office/drawing/2014/main" id="{F62663FB-B3BA-4F7E-9041-DB66F825AA96}"/>
                  </a:ext>
                </a:extLst>
              </p:cNvPr>
              <p:cNvSpPr/>
              <p:nvPr/>
            </p:nvSpPr>
            <p:spPr>
              <a:xfrm>
                <a:off x="818122" y="6550011"/>
                <a:ext cx="420160" cy="782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4" h="21490" extrusionOk="0">
                    <a:moveTo>
                      <a:pt x="8901" y="5880"/>
                    </a:moveTo>
                    <a:cubicBezTo>
                      <a:pt x="9562" y="4931"/>
                      <a:pt x="10223" y="3981"/>
                      <a:pt x="10444" y="3803"/>
                    </a:cubicBezTo>
                    <a:cubicBezTo>
                      <a:pt x="10664" y="3625"/>
                      <a:pt x="10444" y="4219"/>
                      <a:pt x="9121" y="6414"/>
                    </a:cubicBezTo>
                    <a:cubicBezTo>
                      <a:pt x="7799" y="8610"/>
                      <a:pt x="5374" y="12408"/>
                      <a:pt x="3721" y="14959"/>
                    </a:cubicBezTo>
                    <a:cubicBezTo>
                      <a:pt x="2068" y="17511"/>
                      <a:pt x="1186" y="18816"/>
                      <a:pt x="635" y="19825"/>
                    </a:cubicBezTo>
                    <a:cubicBezTo>
                      <a:pt x="84" y="20834"/>
                      <a:pt x="-136" y="21546"/>
                      <a:pt x="84" y="21487"/>
                    </a:cubicBezTo>
                    <a:cubicBezTo>
                      <a:pt x="305" y="21427"/>
                      <a:pt x="966" y="20597"/>
                      <a:pt x="1737" y="18342"/>
                    </a:cubicBezTo>
                    <a:cubicBezTo>
                      <a:pt x="2509" y="16087"/>
                      <a:pt x="3391" y="12408"/>
                      <a:pt x="4052" y="9262"/>
                    </a:cubicBezTo>
                    <a:cubicBezTo>
                      <a:pt x="4713" y="6117"/>
                      <a:pt x="5154" y="3506"/>
                      <a:pt x="5815" y="1964"/>
                    </a:cubicBezTo>
                    <a:cubicBezTo>
                      <a:pt x="6476" y="421"/>
                      <a:pt x="7358" y="-54"/>
                      <a:pt x="8019" y="5"/>
                    </a:cubicBezTo>
                    <a:cubicBezTo>
                      <a:pt x="8680" y="65"/>
                      <a:pt x="9121" y="658"/>
                      <a:pt x="10444" y="3091"/>
                    </a:cubicBezTo>
                    <a:cubicBezTo>
                      <a:pt x="11766" y="5524"/>
                      <a:pt x="13970" y="9797"/>
                      <a:pt x="15954" y="12882"/>
                    </a:cubicBezTo>
                    <a:cubicBezTo>
                      <a:pt x="17937" y="15968"/>
                      <a:pt x="19701" y="17867"/>
                      <a:pt x="21464" y="1976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85" name="Line">
                <a:extLst>
                  <a:ext uri="{FF2B5EF4-FFF2-40B4-BE49-F238E27FC236}">
                    <a16:creationId xmlns:a16="http://schemas.microsoft.com/office/drawing/2014/main" id="{E484C6B6-F3D4-4624-9EBB-8C905C4A20B0}"/>
                  </a:ext>
                </a:extLst>
              </p:cNvPr>
              <p:cNvSpPr/>
              <p:nvPr/>
            </p:nvSpPr>
            <p:spPr>
              <a:xfrm>
                <a:off x="900584" y="7038284"/>
                <a:ext cx="388743" cy="11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5280" y="14400"/>
                      <a:pt x="10560" y="7200"/>
                      <a:pt x="14160" y="3600"/>
                    </a:cubicBezTo>
                    <a:cubicBezTo>
                      <a:pt x="17760" y="0"/>
                      <a:pt x="19680" y="0"/>
                      <a:pt x="21600" y="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86" name="Line">
                <a:extLst>
                  <a:ext uri="{FF2B5EF4-FFF2-40B4-BE49-F238E27FC236}">
                    <a16:creationId xmlns:a16="http://schemas.microsoft.com/office/drawing/2014/main" id="{A70ABDE9-846B-4D53-979C-94D3AF9E8391}"/>
                  </a:ext>
                </a:extLst>
              </p:cNvPr>
              <p:cNvSpPr/>
              <p:nvPr/>
            </p:nvSpPr>
            <p:spPr>
              <a:xfrm>
                <a:off x="1434617" y="6720707"/>
                <a:ext cx="424085" cy="611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508" extrusionOk="0">
                    <a:moveTo>
                      <a:pt x="1870" y="2434"/>
                    </a:moveTo>
                    <a:cubicBezTo>
                      <a:pt x="2088" y="1217"/>
                      <a:pt x="2306" y="0"/>
                      <a:pt x="2415" y="0"/>
                    </a:cubicBezTo>
                    <a:cubicBezTo>
                      <a:pt x="2524" y="0"/>
                      <a:pt x="2524" y="1217"/>
                      <a:pt x="2088" y="3879"/>
                    </a:cubicBezTo>
                    <a:cubicBezTo>
                      <a:pt x="1651" y="6541"/>
                      <a:pt x="779" y="10648"/>
                      <a:pt x="342" y="13538"/>
                    </a:cubicBezTo>
                    <a:cubicBezTo>
                      <a:pt x="-94" y="16428"/>
                      <a:pt x="-94" y="18101"/>
                      <a:pt x="233" y="19242"/>
                    </a:cubicBezTo>
                    <a:cubicBezTo>
                      <a:pt x="561" y="20383"/>
                      <a:pt x="1215" y="20992"/>
                      <a:pt x="2088" y="21296"/>
                    </a:cubicBezTo>
                    <a:cubicBezTo>
                      <a:pt x="2961" y="21600"/>
                      <a:pt x="4051" y="21600"/>
                      <a:pt x="7324" y="21144"/>
                    </a:cubicBezTo>
                    <a:cubicBezTo>
                      <a:pt x="10597" y="20687"/>
                      <a:pt x="16051" y="19775"/>
                      <a:pt x="21506" y="18862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87" name="Line">
                <a:extLst>
                  <a:ext uri="{FF2B5EF4-FFF2-40B4-BE49-F238E27FC236}">
                    <a16:creationId xmlns:a16="http://schemas.microsoft.com/office/drawing/2014/main" id="{45A416AF-A501-4A72-A19F-604834AC3B96}"/>
                  </a:ext>
                </a:extLst>
              </p:cNvPr>
              <p:cNvSpPr/>
              <p:nvPr/>
            </p:nvSpPr>
            <p:spPr>
              <a:xfrm>
                <a:off x="2015771" y="6688950"/>
                <a:ext cx="345551" cy="627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6" h="21182" extrusionOk="0">
                    <a:moveTo>
                      <a:pt x="746" y="5611"/>
                    </a:moveTo>
                    <a:cubicBezTo>
                      <a:pt x="479" y="4881"/>
                      <a:pt x="213" y="4151"/>
                      <a:pt x="79" y="4297"/>
                    </a:cubicBezTo>
                    <a:cubicBezTo>
                      <a:pt x="-54" y="4443"/>
                      <a:pt x="-54" y="5465"/>
                      <a:pt x="346" y="7654"/>
                    </a:cubicBezTo>
                    <a:cubicBezTo>
                      <a:pt x="746" y="9843"/>
                      <a:pt x="1546" y="13200"/>
                      <a:pt x="3146" y="15681"/>
                    </a:cubicBezTo>
                    <a:cubicBezTo>
                      <a:pt x="4746" y="18162"/>
                      <a:pt x="7146" y="19768"/>
                      <a:pt x="9413" y="20570"/>
                    </a:cubicBezTo>
                    <a:cubicBezTo>
                      <a:pt x="11679" y="21373"/>
                      <a:pt x="13813" y="21373"/>
                      <a:pt x="15813" y="20643"/>
                    </a:cubicBezTo>
                    <a:cubicBezTo>
                      <a:pt x="17813" y="19914"/>
                      <a:pt x="19679" y="18454"/>
                      <a:pt x="20613" y="15681"/>
                    </a:cubicBezTo>
                    <a:cubicBezTo>
                      <a:pt x="21546" y="12908"/>
                      <a:pt x="21546" y="8822"/>
                      <a:pt x="21413" y="6195"/>
                    </a:cubicBezTo>
                    <a:cubicBezTo>
                      <a:pt x="21279" y="3568"/>
                      <a:pt x="21013" y="2400"/>
                      <a:pt x="20613" y="1451"/>
                    </a:cubicBezTo>
                    <a:cubicBezTo>
                      <a:pt x="20213" y="503"/>
                      <a:pt x="19679" y="-227"/>
                      <a:pt x="19013" y="65"/>
                    </a:cubicBezTo>
                    <a:cubicBezTo>
                      <a:pt x="18346" y="357"/>
                      <a:pt x="17546" y="1670"/>
                      <a:pt x="16746" y="2984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88" name="Line">
                <a:extLst>
                  <a:ext uri="{FF2B5EF4-FFF2-40B4-BE49-F238E27FC236}">
                    <a16:creationId xmlns:a16="http://schemas.microsoft.com/office/drawing/2014/main" id="{F2CEDE57-6047-412A-9156-FE0728F7A468}"/>
                  </a:ext>
                </a:extLst>
              </p:cNvPr>
              <p:cNvSpPr/>
              <p:nvPr/>
            </p:nvSpPr>
            <p:spPr>
              <a:xfrm>
                <a:off x="2687238" y="7074012"/>
                <a:ext cx="141362" cy="15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89" name="Line">
                <a:extLst>
                  <a:ext uri="{FF2B5EF4-FFF2-40B4-BE49-F238E27FC236}">
                    <a16:creationId xmlns:a16="http://schemas.microsoft.com/office/drawing/2014/main" id="{4CDC144E-72DB-45A8-A73C-881FE0C0E096}"/>
                  </a:ext>
                </a:extLst>
              </p:cNvPr>
              <p:cNvSpPr/>
              <p:nvPr/>
            </p:nvSpPr>
            <p:spPr>
              <a:xfrm>
                <a:off x="3064202" y="6911253"/>
                <a:ext cx="192410" cy="178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1" h="20541" extrusionOk="0">
                    <a:moveTo>
                      <a:pt x="9861" y="1166"/>
                    </a:moveTo>
                    <a:cubicBezTo>
                      <a:pt x="7513" y="1657"/>
                      <a:pt x="5165" y="2147"/>
                      <a:pt x="3287" y="3375"/>
                    </a:cubicBezTo>
                    <a:cubicBezTo>
                      <a:pt x="1409" y="4602"/>
                      <a:pt x="0" y="6566"/>
                      <a:pt x="0" y="9757"/>
                    </a:cubicBezTo>
                    <a:cubicBezTo>
                      <a:pt x="0" y="12948"/>
                      <a:pt x="1409" y="17366"/>
                      <a:pt x="4461" y="19329"/>
                    </a:cubicBezTo>
                    <a:cubicBezTo>
                      <a:pt x="7513" y="21293"/>
                      <a:pt x="12209" y="20802"/>
                      <a:pt x="15496" y="18348"/>
                    </a:cubicBezTo>
                    <a:cubicBezTo>
                      <a:pt x="18783" y="15893"/>
                      <a:pt x="20661" y="11475"/>
                      <a:pt x="21130" y="8038"/>
                    </a:cubicBezTo>
                    <a:cubicBezTo>
                      <a:pt x="21600" y="4602"/>
                      <a:pt x="20661" y="2148"/>
                      <a:pt x="19017" y="920"/>
                    </a:cubicBezTo>
                    <a:cubicBezTo>
                      <a:pt x="17374" y="-307"/>
                      <a:pt x="15026" y="-307"/>
                      <a:pt x="12444" y="920"/>
                    </a:cubicBezTo>
                    <a:cubicBezTo>
                      <a:pt x="9861" y="2148"/>
                      <a:pt x="7044" y="4602"/>
                      <a:pt x="4226" y="7057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90" name="Line">
                <a:extLst>
                  <a:ext uri="{FF2B5EF4-FFF2-40B4-BE49-F238E27FC236}">
                    <a16:creationId xmlns:a16="http://schemas.microsoft.com/office/drawing/2014/main" id="{319ACFB3-FA88-49AF-A947-69872B7B8A36}"/>
                  </a:ext>
                </a:extLst>
              </p:cNvPr>
              <p:cNvSpPr/>
              <p:nvPr/>
            </p:nvSpPr>
            <p:spPr>
              <a:xfrm>
                <a:off x="3464727" y="6764375"/>
                <a:ext cx="212043" cy="678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600" extrusionOk="0">
                    <a:moveTo>
                      <a:pt x="3878" y="1651"/>
                    </a:moveTo>
                    <a:cubicBezTo>
                      <a:pt x="4319" y="825"/>
                      <a:pt x="4760" y="0"/>
                      <a:pt x="5201" y="0"/>
                    </a:cubicBezTo>
                    <a:cubicBezTo>
                      <a:pt x="5642" y="0"/>
                      <a:pt x="6082" y="825"/>
                      <a:pt x="5862" y="3302"/>
                    </a:cubicBezTo>
                    <a:cubicBezTo>
                      <a:pt x="5642" y="5778"/>
                      <a:pt x="4760" y="9906"/>
                      <a:pt x="3658" y="13001"/>
                    </a:cubicBezTo>
                    <a:cubicBezTo>
                      <a:pt x="2556" y="16097"/>
                      <a:pt x="1233" y="18161"/>
                      <a:pt x="572" y="19536"/>
                    </a:cubicBezTo>
                    <a:cubicBezTo>
                      <a:pt x="-89" y="20912"/>
                      <a:pt x="-89" y="21600"/>
                      <a:pt x="131" y="21600"/>
                    </a:cubicBezTo>
                    <a:cubicBezTo>
                      <a:pt x="352" y="21600"/>
                      <a:pt x="793" y="20912"/>
                      <a:pt x="1454" y="19055"/>
                    </a:cubicBezTo>
                    <a:cubicBezTo>
                      <a:pt x="2115" y="17197"/>
                      <a:pt x="2997" y="14171"/>
                      <a:pt x="3878" y="11832"/>
                    </a:cubicBezTo>
                    <a:cubicBezTo>
                      <a:pt x="4760" y="9493"/>
                      <a:pt x="5642" y="7842"/>
                      <a:pt x="6523" y="6673"/>
                    </a:cubicBezTo>
                    <a:cubicBezTo>
                      <a:pt x="7405" y="5503"/>
                      <a:pt x="8287" y="4815"/>
                      <a:pt x="9829" y="4403"/>
                    </a:cubicBezTo>
                    <a:cubicBezTo>
                      <a:pt x="11372" y="3990"/>
                      <a:pt x="13576" y="3852"/>
                      <a:pt x="15340" y="4059"/>
                    </a:cubicBezTo>
                    <a:cubicBezTo>
                      <a:pt x="17103" y="4265"/>
                      <a:pt x="18425" y="4815"/>
                      <a:pt x="19527" y="6122"/>
                    </a:cubicBezTo>
                    <a:cubicBezTo>
                      <a:pt x="20629" y="7429"/>
                      <a:pt x="21511" y="9493"/>
                      <a:pt x="21511" y="10869"/>
                    </a:cubicBezTo>
                    <a:cubicBezTo>
                      <a:pt x="21511" y="12245"/>
                      <a:pt x="20629" y="12932"/>
                      <a:pt x="17323" y="13414"/>
                    </a:cubicBezTo>
                    <a:cubicBezTo>
                      <a:pt x="14017" y="13896"/>
                      <a:pt x="8287" y="14171"/>
                      <a:pt x="2556" y="1444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91" name="Line">
                <a:extLst>
                  <a:ext uri="{FF2B5EF4-FFF2-40B4-BE49-F238E27FC236}">
                    <a16:creationId xmlns:a16="http://schemas.microsoft.com/office/drawing/2014/main" id="{30DBC390-C503-4569-8686-63161C29CFFD}"/>
                  </a:ext>
                </a:extLst>
              </p:cNvPr>
              <p:cNvSpPr/>
              <p:nvPr/>
            </p:nvSpPr>
            <p:spPr>
              <a:xfrm>
                <a:off x="4305044" y="6808041"/>
                <a:ext cx="640056" cy="4366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9" h="21518" extrusionOk="0">
                    <a:moveTo>
                      <a:pt x="1263" y="11894"/>
                    </a:moveTo>
                    <a:cubicBezTo>
                      <a:pt x="543" y="11680"/>
                      <a:pt x="-177" y="11466"/>
                      <a:pt x="39" y="11146"/>
                    </a:cubicBezTo>
                    <a:cubicBezTo>
                      <a:pt x="255" y="10825"/>
                      <a:pt x="1407" y="10397"/>
                      <a:pt x="3999" y="10183"/>
                    </a:cubicBezTo>
                    <a:cubicBezTo>
                      <a:pt x="6591" y="9969"/>
                      <a:pt x="10623" y="9969"/>
                      <a:pt x="12999" y="9969"/>
                    </a:cubicBezTo>
                    <a:cubicBezTo>
                      <a:pt x="15375" y="9969"/>
                      <a:pt x="16095" y="9969"/>
                      <a:pt x="16239" y="9435"/>
                    </a:cubicBezTo>
                    <a:cubicBezTo>
                      <a:pt x="16383" y="8900"/>
                      <a:pt x="15951" y="7831"/>
                      <a:pt x="15231" y="6334"/>
                    </a:cubicBezTo>
                    <a:cubicBezTo>
                      <a:pt x="14511" y="4837"/>
                      <a:pt x="13503" y="2912"/>
                      <a:pt x="12639" y="1736"/>
                    </a:cubicBezTo>
                    <a:cubicBezTo>
                      <a:pt x="11775" y="560"/>
                      <a:pt x="11055" y="132"/>
                      <a:pt x="11055" y="25"/>
                    </a:cubicBezTo>
                    <a:cubicBezTo>
                      <a:pt x="11055" y="-82"/>
                      <a:pt x="11775" y="132"/>
                      <a:pt x="13431" y="1094"/>
                    </a:cubicBezTo>
                    <a:cubicBezTo>
                      <a:pt x="15087" y="2057"/>
                      <a:pt x="17679" y="3767"/>
                      <a:pt x="19191" y="5158"/>
                    </a:cubicBezTo>
                    <a:cubicBezTo>
                      <a:pt x="20703" y="6548"/>
                      <a:pt x="21135" y="7617"/>
                      <a:pt x="21279" y="8686"/>
                    </a:cubicBezTo>
                    <a:cubicBezTo>
                      <a:pt x="21423" y="9756"/>
                      <a:pt x="21279" y="10825"/>
                      <a:pt x="20559" y="12001"/>
                    </a:cubicBezTo>
                    <a:cubicBezTo>
                      <a:pt x="19839" y="13177"/>
                      <a:pt x="18543" y="14461"/>
                      <a:pt x="16743" y="16065"/>
                    </a:cubicBezTo>
                    <a:cubicBezTo>
                      <a:pt x="14943" y="17668"/>
                      <a:pt x="12639" y="19593"/>
                      <a:pt x="10335" y="21518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92" name="Line">
                <a:extLst>
                  <a:ext uri="{FF2B5EF4-FFF2-40B4-BE49-F238E27FC236}">
                    <a16:creationId xmlns:a16="http://schemas.microsoft.com/office/drawing/2014/main" id="{79A4BAA5-E675-4E45-AFC8-56830279908A}"/>
                  </a:ext>
                </a:extLst>
              </p:cNvPr>
              <p:cNvSpPr/>
              <p:nvPr/>
            </p:nvSpPr>
            <p:spPr>
              <a:xfrm>
                <a:off x="5545886" y="6740557"/>
                <a:ext cx="428013" cy="361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2" h="21600" extrusionOk="0">
                    <a:moveTo>
                      <a:pt x="15580" y="0"/>
                    </a:moveTo>
                    <a:cubicBezTo>
                      <a:pt x="12988" y="4114"/>
                      <a:pt x="10396" y="8229"/>
                      <a:pt x="8128" y="11057"/>
                    </a:cubicBezTo>
                    <a:cubicBezTo>
                      <a:pt x="5860" y="13886"/>
                      <a:pt x="3916" y="15429"/>
                      <a:pt x="2404" y="16586"/>
                    </a:cubicBezTo>
                    <a:cubicBezTo>
                      <a:pt x="892" y="17743"/>
                      <a:pt x="-188" y="18514"/>
                      <a:pt x="28" y="19157"/>
                    </a:cubicBezTo>
                    <a:cubicBezTo>
                      <a:pt x="244" y="19800"/>
                      <a:pt x="1756" y="20314"/>
                      <a:pt x="5536" y="20700"/>
                    </a:cubicBezTo>
                    <a:cubicBezTo>
                      <a:pt x="9316" y="21086"/>
                      <a:pt x="15364" y="21343"/>
                      <a:pt x="21412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93" name="Line">
                <a:extLst>
                  <a:ext uri="{FF2B5EF4-FFF2-40B4-BE49-F238E27FC236}">
                    <a16:creationId xmlns:a16="http://schemas.microsoft.com/office/drawing/2014/main" id="{450AA218-4657-48F7-A2BC-74F2D2AE591A}"/>
                  </a:ext>
                </a:extLst>
              </p:cNvPr>
              <p:cNvSpPr/>
              <p:nvPr/>
            </p:nvSpPr>
            <p:spPr>
              <a:xfrm>
                <a:off x="5871804" y="6776283"/>
                <a:ext cx="19632" cy="6748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15" h="21600" extrusionOk="0">
                    <a:moveTo>
                      <a:pt x="0" y="0"/>
                    </a:moveTo>
                    <a:cubicBezTo>
                      <a:pt x="8640" y="4154"/>
                      <a:pt x="17280" y="8308"/>
                      <a:pt x="19440" y="11908"/>
                    </a:cubicBezTo>
                    <a:cubicBezTo>
                      <a:pt x="21600" y="15508"/>
                      <a:pt x="17280" y="18554"/>
                      <a:pt x="1296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94" name="Line">
                <a:extLst>
                  <a:ext uri="{FF2B5EF4-FFF2-40B4-BE49-F238E27FC236}">
                    <a16:creationId xmlns:a16="http://schemas.microsoft.com/office/drawing/2014/main" id="{30FFAA63-8208-4619-9845-FBC3A1B58D0F}"/>
                  </a:ext>
                </a:extLst>
              </p:cNvPr>
              <p:cNvSpPr/>
              <p:nvPr/>
            </p:nvSpPr>
            <p:spPr>
              <a:xfrm>
                <a:off x="6205574" y="6855677"/>
                <a:ext cx="361258" cy="412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119" extrusionOk="0">
                    <a:moveTo>
                      <a:pt x="8420" y="0"/>
                    </a:moveTo>
                    <a:cubicBezTo>
                      <a:pt x="6913" y="0"/>
                      <a:pt x="5406" y="0"/>
                      <a:pt x="3647" y="1763"/>
                    </a:cubicBezTo>
                    <a:cubicBezTo>
                      <a:pt x="1889" y="3527"/>
                      <a:pt x="-120" y="7053"/>
                      <a:pt x="6" y="10580"/>
                    </a:cubicBezTo>
                    <a:cubicBezTo>
                      <a:pt x="131" y="14106"/>
                      <a:pt x="2392" y="17633"/>
                      <a:pt x="5154" y="19506"/>
                    </a:cubicBezTo>
                    <a:cubicBezTo>
                      <a:pt x="7917" y="21380"/>
                      <a:pt x="11182" y="21600"/>
                      <a:pt x="14322" y="20278"/>
                    </a:cubicBezTo>
                    <a:cubicBezTo>
                      <a:pt x="17461" y="18955"/>
                      <a:pt x="20475" y="16090"/>
                      <a:pt x="20978" y="12784"/>
                    </a:cubicBezTo>
                    <a:cubicBezTo>
                      <a:pt x="21480" y="9478"/>
                      <a:pt x="19471" y="5731"/>
                      <a:pt x="16331" y="3637"/>
                    </a:cubicBezTo>
                    <a:cubicBezTo>
                      <a:pt x="13192" y="1543"/>
                      <a:pt x="8922" y="1102"/>
                      <a:pt x="6285" y="1322"/>
                    </a:cubicBezTo>
                    <a:cubicBezTo>
                      <a:pt x="3647" y="1543"/>
                      <a:pt x="2643" y="2425"/>
                      <a:pt x="1638" y="330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95" name="Line">
                <a:extLst>
                  <a:ext uri="{FF2B5EF4-FFF2-40B4-BE49-F238E27FC236}">
                    <a16:creationId xmlns:a16="http://schemas.microsoft.com/office/drawing/2014/main" id="{F8EA2DEB-56F4-4144-B1A0-E3F7074E7E8C}"/>
                  </a:ext>
                </a:extLst>
              </p:cNvPr>
              <p:cNvSpPr/>
              <p:nvPr/>
            </p:nvSpPr>
            <p:spPr>
              <a:xfrm>
                <a:off x="6763167" y="6784223"/>
                <a:ext cx="534033" cy="603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31" extrusionOk="0">
                    <a:moveTo>
                      <a:pt x="21600" y="750"/>
                    </a:moveTo>
                    <a:cubicBezTo>
                      <a:pt x="20898" y="291"/>
                      <a:pt x="20195" y="-169"/>
                      <a:pt x="19317" y="61"/>
                    </a:cubicBezTo>
                    <a:cubicBezTo>
                      <a:pt x="18439" y="291"/>
                      <a:pt x="17385" y="1210"/>
                      <a:pt x="15190" y="3661"/>
                    </a:cubicBezTo>
                    <a:cubicBezTo>
                      <a:pt x="12995" y="6112"/>
                      <a:pt x="9659" y="10095"/>
                      <a:pt x="6937" y="13312"/>
                    </a:cubicBezTo>
                    <a:cubicBezTo>
                      <a:pt x="4215" y="16529"/>
                      <a:pt x="2107" y="18980"/>
                      <a:pt x="0" y="21431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96" name="Line">
                <a:extLst>
                  <a:ext uri="{FF2B5EF4-FFF2-40B4-BE49-F238E27FC236}">
                    <a16:creationId xmlns:a16="http://schemas.microsoft.com/office/drawing/2014/main" id="{2BE9CD32-9DA6-4B82-B53C-94276B8AB300}"/>
                  </a:ext>
                </a:extLst>
              </p:cNvPr>
              <p:cNvSpPr/>
              <p:nvPr/>
            </p:nvSpPr>
            <p:spPr>
              <a:xfrm>
                <a:off x="6825995" y="6681010"/>
                <a:ext cx="160997" cy="1945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8" h="21088" extrusionOk="0">
                    <a:moveTo>
                      <a:pt x="8505" y="4950"/>
                    </a:moveTo>
                    <a:cubicBezTo>
                      <a:pt x="9045" y="2602"/>
                      <a:pt x="9585" y="255"/>
                      <a:pt x="9045" y="20"/>
                    </a:cubicBezTo>
                    <a:cubicBezTo>
                      <a:pt x="8505" y="-215"/>
                      <a:pt x="6885" y="1663"/>
                      <a:pt x="5265" y="4011"/>
                    </a:cubicBezTo>
                    <a:cubicBezTo>
                      <a:pt x="3645" y="6359"/>
                      <a:pt x="2025" y="9176"/>
                      <a:pt x="945" y="11994"/>
                    </a:cubicBezTo>
                    <a:cubicBezTo>
                      <a:pt x="-135" y="14811"/>
                      <a:pt x="-675" y="17629"/>
                      <a:pt x="1485" y="19272"/>
                    </a:cubicBezTo>
                    <a:cubicBezTo>
                      <a:pt x="3645" y="20915"/>
                      <a:pt x="8505" y="21385"/>
                      <a:pt x="12015" y="20915"/>
                    </a:cubicBezTo>
                    <a:cubicBezTo>
                      <a:pt x="15525" y="20446"/>
                      <a:pt x="17685" y="19037"/>
                      <a:pt x="19035" y="16924"/>
                    </a:cubicBezTo>
                    <a:cubicBezTo>
                      <a:pt x="20385" y="14811"/>
                      <a:pt x="20925" y="11994"/>
                      <a:pt x="19035" y="8942"/>
                    </a:cubicBezTo>
                    <a:cubicBezTo>
                      <a:pt x="17145" y="5889"/>
                      <a:pt x="12825" y="2602"/>
                      <a:pt x="9585" y="1898"/>
                    </a:cubicBezTo>
                    <a:cubicBezTo>
                      <a:pt x="6345" y="1194"/>
                      <a:pt x="4185" y="3072"/>
                      <a:pt x="2025" y="495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97" name="Line">
                <a:extLst>
                  <a:ext uri="{FF2B5EF4-FFF2-40B4-BE49-F238E27FC236}">
                    <a16:creationId xmlns:a16="http://schemas.microsoft.com/office/drawing/2014/main" id="{0E200FBC-5174-4451-AF43-53AC8448E7B6}"/>
                  </a:ext>
                </a:extLst>
              </p:cNvPr>
              <p:cNvSpPr/>
              <p:nvPr/>
            </p:nvSpPr>
            <p:spPr>
              <a:xfrm>
                <a:off x="7257933" y="7296316"/>
                <a:ext cx="157069" cy="154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7" h="21333" extrusionOk="0">
                    <a:moveTo>
                      <a:pt x="13538" y="5400"/>
                    </a:moveTo>
                    <a:cubicBezTo>
                      <a:pt x="11264" y="3600"/>
                      <a:pt x="8990" y="1800"/>
                      <a:pt x="7001" y="2100"/>
                    </a:cubicBezTo>
                    <a:cubicBezTo>
                      <a:pt x="5011" y="2400"/>
                      <a:pt x="3306" y="4800"/>
                      <a:pt x="1885" y="8400"/>
                    </a:cubicBezTo>
                    <a:cubicBezTo>
                      <a:pt x="464" y="12000"/>
                      <a:pt x="-673" y="16800"/>
                      <a:pt x="464" y="19200"/>
                    </a:cubicBezTo>
                    <a:cubicBezTo>
                      <a:pt x="1601" y="21600"/>
                      <a:pt x="5011" y="21600"/>
                      <a:pt x="8422" y="21000"/>
                    </a:cubicBezTo>
                    <a:cubicBezTo>
                      <a:pt x="11832" y="20400"/>
                      <a:pt x="15243" y="19200"/>
                      <a:pt x="17516" y="17100"/>
                    </a:cubicBezTo>
                    <a:cubicBezTo>
                      <a:pt x="19790" y="15000"/>
                      <a:pt x="20927" y="12000"/>
                      <a:pt x="20927" y="9000"/>
                    </a:cubicBezTo>
                    <a:cubicBezTo>
                      <a:pt x="20927" y="6000"/>
                      <a:pt x="19790" y="3000"/>
                      <a:pt x="16948" y="1500"/>
                    </a:cubicBezTo>
                    <a:cubicBezTo>
                      <a:pt x="14106" y="0"/>
                      <a:pt x="9559" y="0"/>
                      <a:pt x="5011" y="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98" name="Line">
                <a:extLst>
                  <a:ext uri="{FF2B5EF4-FFF2-40B4-BE49-F238E27FC236}">
                    <a16:creationId xmlns:a16="http://schemas.microsoft.com/office/drawing/2014/main" id="{13FF0A22-8017-41FB-B8E3-BC31A41827B8}"/>
                  </a:ext>
                </a:extLst>
              </p:cNvPr>
              <p:cNvSpPr/>
              <p:nvPr/>
            </p:nvSpPr>
            <p:spPr>
              <a:xfrm>
                <a:off x="7697725" y="7490830"/>
                <a:ext cx="86388" cy="1945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7" h="21600" extrusionOk="0">
                    <a:moveTo>
                      <a:pt x="17673" y="0"/>
                    </a:moveTo>
                    <a:cubicBezTo>
                      <a:pt x="19636" y="2400"/>
                      <a:pt x="21600" y="4800"/>
                      <a:pt x="18655" y="8400"/>
                    </a:cubicBezTo>
                    <a:cubicBezTo>
                      <a:pt x="15709" y="12000"/>
                      <a:pt x="7855" y="16800"/>
                      <a:pt x="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99" name="Line">
                <a:extLst>
                  <a:ext uri="{FF2B5EF4-FFF2-40B4-BE49-F238E27FC236}">
                    <a16:creationId xmlns:a16="http://schemas.microsoft.com/office/drawing/2014/main" id="{6DBDE1F4-0B17-43B3-893E-E61F6E1D6D80}"/>
                  </a:ext>
                </a:extLst>
              </p:cNvPr>
              <p:cNvSpPr/>
              <p:nvPr/>
            </p:nvSpPr>
            <p:spPr>
              <a:xfrm>
                <a:off x="8781498" y="6788193"/>
                <a:ext cx="428013" cy="357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77" h="21176" extrusionOk="0">
                    <a:moveTo>
                      <a:pt x="14220" y="4045"/>
                    </a:moveTo>
                    <a:cubicBezTo>
                      <a:pt x="14433" y="2774"/>
                      <a:pt x="14647" y="1504"/>
                      <a:pt x="14220" y="741"/>
                    </a:cubicBezTo>
                    <a:cubicBezTo>
                      <a:pt x="13792" y="-21"/>
                      <a:pt x="12723" y="-275"/>
                      <a:pt x="10905" y="360"/>
                    </a:cubicBezTo>
                    <a:cubicBezTo>
                      <a:pt x="9087" y="996"/>
                      <a:pt x="6521" y="2520"/>
                      <a:pt x="4382" y="4807"/>
                    </a:cubicBezTo>
                    <a:cubicBezTo>
                      <a:pt x="2243" y="7094"/>
                      <a:pt x="532" y="10144"/>
                      <a:pt x="105" y="12685"/>
                    </a:cubicBezTo>
                    <a:cubicBezTo>
                      <a:pt x="-323" y="15226"/>
                      <a:pt x="532" y="17259"/>
                      <a:pt x="3206" y="18657"/>
                    </a:cubicBezTo>
                    <a:cubicBezTo>
                      <a:pt x="5879" y="20054"/>
                      <a:pt x="10370" y="20817"/>
                      <a:pt x="13685" y="21071"/>
                    </a:cubicBezTo>
                    <a:cubicBezTo>
                      <a:pt x="17000" y="21325"/>
                      <a:pt x="19138" y="21071"/>
                      <a:pt x="21277" y="20817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00" name="Line">
                <a:extLst>
                  <a:ext uri="{FF2B5EF4-FFF2-40B4-BE49-F238E27FC236}">
                    <a16:creationId xmlns:a16="http://schemas.microsoft.com/office/drawing/2014/main" id="{406DE92D-3527-49BF-95FC-1C141E24065B}"/>
                  </a:ext>
                </a:extLst>
              </p:cNvPr>
              <p:cNvSpPr/>
              <p:nvPr/>
            </p:nvSpPr>
            <p:spPr>
              <a:xfrm>
                <a:off x="9303753" y="6577798"/>
                <a:ext cx="35339" cy="603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246" extrusionOk="0">
                    <a:moveTo>
                      <a:pt x="6901" y="3449"/>
                    </a:moveTo>
                    <a:cubicBezTo>
                      <a:pt x="4500" y="2688"/>
                      <a:pt x="2100" y="1928"/>
                      <a:pt x="900" y="1167"/>
                    </a:cubicBezTo>
                    <a:cubicBezTo>
                      <a:pt x="-300" y="407"/>
                      <a:pt x="-300" y="-354"/>
                      <a:pt x="900" y="178"/>
                    </a:cubicBezTo>
                    <a:cubicBezTo>
                      <a:pt x="2100" y="711"/>
                      <a:pt x="4500" y="2536"/>
                      <a:pt x="8100" y="5502"/>
                    </a:cubicBezTo>
                    <a:cubicBezTo>
                      <a:pt x="11700" y="8469"/>
                      <a:pt x="16500" y="12576"/>
                      <a:pt x="18900" y="15390"/>
                    </a:cubicBezTo>
                    <a:cubicBezTo>
                      <a:pt x="21300" y="18204"/>
                      <a:pt x="21300" y="19725"/>
                      <a:pt x="21300" y="2124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01" name="Line">
                <a:extLst>
                  <a:ext uri="{FF2B5EF4-FFF2-40B4-BE49-F238E27FC236}">
                    <a16:creationId xmlns:a16="http://schemas.microsoft.com/office/drawing/2014/main" id="{D81328FE-EB2D-4B17-92EF-34737444D851}"/>
                  </a:ext>
                </a:extLst>
              </p:cNvPr>
              <p:cNvSpPr/>
              <p:nvPr/>
            </p:nvSpPr>
            <p:spPr>
              <a:xfrm>
                <a:off x="9488307" y="6867588"/>
                <a:ext cx="176703" cy="226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36" h="21442" extrusionOk="0">
                    <a:moveTo>
                      <a:pt x="3705" y="2445"/>
                    </a:moveTo>
                    <a:cubicBezTo>
                      <a:pt x="2198" y="4075"/>
                      <a:pt x="691" y="5706"/>
                      <a:pt x="188" y="8558"/>
                    </a:cubicBezTo>
                    <a:cubicBezTo>
                      <a:pt x="-314" y="11411"/>
                      <a:pt x="188" y="15487"/>
                      <a:pt x="1695" y="17932"/>
                    </a:cubicBezTo>
                    <a:cubicBezTo>
                      <a:pt x="3202" y="20377"/>
                      <a:pt x="5714" y="21192"/>
                      <a:pt x="8979" y="21396"/>
                    </a:cubicBezTo>
                    <a:cubicBezTo>
                      <a:pt x="12244" y="21600"/>
                      <a:pt x="16263" y="21192"/>
                      <a:pt x="18523" y="18747"/>
                    </a:cubicBezTo>
                    <a:cubicBezTo>
                      <a:pt x="20784" y="16302"/>
                      <a:pt x="21286" y="11819"/>
                      <a:pt x="19277" y="8355"/>
                    </a:cubicBezTo>
                    <a:cubicBezTo>
                      <a:pt x="17267" y="4891"/>
                      <a:pt x="12746" y="2445"/>
                      <a:pt x="8226" y="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02" name="Line">
                <a:extLst>
                  <a:ext uri="{FF2B5EF4-FFF2-40B4-BE49-F238E27FC236}">
                    <a16:creationId xmlns:a16="http://schemas.microsoft.com/office/drawing/2014/main" id="{4025015D-F0CC-4500-BBD6-79046A6B4B47}"/>
                  </a:ext>
                </a:extLst>
              </p:cNvPr>
              <p:cNvSpPr/>
              <p:nvPr/>
            </p:nvSpPr>
            <p:spPr>
              <a:xfrm>
                <a:off x="9853493" y="6804072"/>
                <a:ext cx="239528" cy="269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6" h="21271" extrusionOk="0">
                    <a:moveTo>
                      <a:pt x="11849" y="1021"/>
                    </a:moveTo>
                    <a:cubicBezTo>
                      <a:pt x="9920" y="346"/>
                      <a:pt x="7992" y="-329"/>
                      <a:pt x="6063" y="177"/>
                    </a:cubicBezTo>
                    <a:cubicBezTo>
                      <a:pt x="4135" y="684"/>
                      <a:pt x="2206" y="2371"/>
                      <a:pt x="1049" y="5240"/>
                    </a:cubicBezTo>
                    <a:cubicBezTo>
                      <a:pt x="-108" y="8108"/>
                      <a:pt x="-494" y="12158"/>
                      <a:pt x="856" y="15027"/>
                    </a:cubicBezTo>
                    <a:cubicBezTo>
                      <a:pt x="2206" y="17896"/>
                      <a:pt x="5292" y="19583"/>
                      <a:pt x="8956" y="20427"/>
                    </a:cubicBezTo>
                    <a:cubicBezTo>
                      <a:pt x="12620" y="21271"/>
                      <a:pt x="16863" y="21271"/>
                      <a:pt x="21106" y="21271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03" name="Line">
                <a:extLst>
                  <a:ext uri="{FF2B5EF4-FFF2-40B4-BE49-F238E27FC236}">
                    <a16:creationId xmlns:a16="http://schemas.microsoft.com/office/drawing/2014/main" id="{237CF26A-C17A-45CB-91D1-6F636C8DA3D1}"/>
                  </a:ext>
                </a:extLst>
              </p:cNvPr>
              <p:cNvSpPr/>
              <p:nvPr/>
            </p:nvSpPr>
            <p:spPr>
              <a:xfrm>
                <a:off x="10222604" y="6593677"/>
                <a:ext cx="204189" cy="448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06" extrusionOk="0">
                    <a:moveTo>
                      <a:pt x="0" y="2057"/>
                    </a:moveTo>
                    <a:cubicBezTo>
                      <a:pt x="450" y="1029"/>
                      <a:pt x="900" y="0"/>
                      <a:pt x="1350" y="0"/>
                    </a:cubicBezTo>
                    <a:cubicBezTo>
                      <a:pt x="1800" y="0"/>
                      <a:pt x="2250" y="1029"/>
                      <a:pt x="2700" y="4423"/>
                    </a:cubicBezTo>
                    <a:cubicBezTo>
                      <a:pt x="3150" y="7817"/>
                      <a:pt x="3600" y="13577"/>
                      <a:pt x="3600" y="16971"/>
                    </a:cubicBezTo>
                    <a:cubicBezTo>
                      <a:pt x="3600" y="20366"/>
                      <a:pt x="3150" y="21394"/>
                      <a:pt x="3825" y="21497"/>
                    </a:cubicBezTo>
                    <a:cubicBezTo>
                      <a:pt x="4500" y="21600"/>
                      <a:pt x="6300" y="20777"/>
                      <a:pt x="8100" y="19131"/>
                    </a:cubicBezTo>
                    <a:cubicBezTo>
                      <a:pt x="9900" y="17486"/>
                      <a:pt x="11700" y="15017"/>
                      <a:pt x="13950" y="12960"/>
                    </a:cubicBezTo>
                    <a:cubicBezTo>
                      <a:pt x="16200" y="10903"/>
                      <a:pt x="18900" y="9257"/>
                      <a:pt x="21600" y="7611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04" name="Line">
                <a:extLst>
                  <a:ext uri="{FF2B5EF4-FFF2-40B4-BE49-F238E27FC236}">
                    <a16:creationId xmlns:a16="http://schemas.microsoft.com/office/drawing/2014/main" id="{49D58A24-7013-49F7-A2E7-C98CB88C37EC}"/>
                  </a:ext>
                </a:extLst>
              </p:cNvPr>
              <p:cNvSpPr/>
              <p:nvPr/>
            </p:nvSpPr>
            <p:spPr>
              <a:xfrm>
                <a:off x="10285431" y="6907285"/>
                <a:ext cx="180629" cy="246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05" name="Line">
                <a:extLst>
                  <a:ext uri="{FF2B5EF4-FFF2-40B4-BE49-F238E27FC236}">
                    <a16:creationId xmlns:a16="http://schemas.microsoft.com/office/drawing/2014/main" id="{35BD7AC7-4539-478A-BDCC-C1AFA34D327F}"/>
                  </a:ext>
                </a:extLst>
              </p:cNvPr>
              <p:cNvSpPr/>
              <p:nvPr/>
            </p:nvSpPr>
            <p:spPr>
              <a:xfrm>
                <a:off x="10784123" y="6843769"/>
                <a:ext cx="302358" cy="246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43" h="21493" extrusionOk="0">
                    <a:moveTo>
                      <a:pt x="13129" y="6714"/>
                    </a:moveTo>
                    <a:cubicBezTo>
                      <a:pt x="13129" y="4819"/>
                      <a:pt x="13129" y="2925"/>
                      <a:pt x="12368" y="1788"/>
                    </a:cubicBezTo>
                    <a:cubicBezTo>
                      <a:pt x="11608" y="651"/>
                      <a:pt x="10087" y="272"/>
                      <a:pt x="8261" y="82"/>
                    </a:cubicBezTo>
                    <a:cubicBezTo>
                      <a:pt x="6436" y="-107"/>
                      <a:pt x="4306" y="-107"/>
                      <a:pt x="2633" y="1598"/>
                    </a:cubicBezTo>
                    <a:cubicBezTo>
                      <a:pt x="960" y="3304"/>
                      <a:pt x="-257" y="6714"/>
                      <a:pt x="47" y="9935"/>
                    </a:cubicBezTo>
                    <a:cubicBezTo>
                      <a:pt x="351" y="13156"/>
                      <a:pt x="2177" y="16188"/>
                      <a:pt x="5980" y="18083"/>
                    </a:cubicBezTo>
                    <a:cubicBezTo>
                      <a:pt x="9782" y="19977"/>
                      <a:pt x="15563" y="20735"/>
                      <a:pt x="21343" y="21493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06" name="Line">
                <a:extLst>
                  <a:ext uri="{FF2B5EF4-FFF2-40B4-BE49-F238E27FC236}">
                    <a16:creationId xmlns:a16="http://schemas.microsoft.com/office/drawing/2014/main" id="{42F34920-4936-4F70-BCB4-CDDC6B644796}"/>
                  </a:ext>
                </a:extLst>
              </p:cNvPr>
              <p:cNvSpPr/>
              <p:nvPr/>
            </p:nvSpPr>
            <p:spPr>
              <a:xfrm>
                <a:off x="11086481" y="6919192"/>
                <a:ext cx="431939" cy="492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2" h="21518" extrusionOk="0">
                    <a:moveTo>
                      <a:pt x="5087" y="0"/>
                    </a:moveTo>
                    <a:cubicBezTo>
                      <a:pt x="5511" y="1895"/>
                      <a:pt x="5934" y="3789"/>
                      <a:pt x="6569" y="5021"/>
                    </a:cubicBezTo>
                    <a:cubicBezTo>
                      <a:pt x="7205" y="6253"/>
                      <a:pt x="8052" y="6821"/>
                      <a:pt x="9428" y="6537"/>
                    </a:cubicBezTo>
                    <a:cubicBezTo>
                      <a:pt x="10805" y="6253"/>
                      <a:pt x="12711" y="5116"/>
                      <a:pt x="14193" y="4358"/>
                    </a:cubicBezTo>
                    <a:cubicBezTo>
                      <a:pt x="15675" y="3600"/>
                      <a:pt x="16734" y="3221"/>
                      <a:pt x="17793" y="3316"/>
                    </a:cubicBezTo>
                    <a:cubicBezTo>
                      <a:pt x="18852" y="3411"/>
                      <a:pt x="19911" y="3979"/>
                      <a:pt x="20546" y="5400"/>
                    </a:cubicBezTo>
                    <a:cubicBezTo>
                      <a:pt x="21181" y="6821"/>
                      <a:pt x="21393" y="9095"/>
                      <a:pt x="20758" y="11558"/>
                    </a:cubicBezTo>
                    <a:cubicBezTo>
                      <a:pt x="20122" y="14021"/>
                      <a:pt x="18640" y="16674"/>
                      <a:pt x="15993" y="18379"/>
                    </a:cubicBezTo>
                    <a:cubicBezTo>
                      <a:pt x="13346" y="20084"/>
                      <a:pt x="9534" y="20842"/>
                      <a:pt x="7099" y="21221"/>
                    </a:cubicBezTo>
                    <a:cubicBezTo>
                      <a:pt x="4664" y="21600"/>
                      <a:pt x="3605" y="21600"/>
                      <a:pt x="2546" y="21316"/>
                    </a:cubicBezTo>
                    <a:cubicBezTo>
                      <a:pt x="1487" y="21032"/>
                      <a:pt x="428" y="20463"/>
                      <a:pt x="111" y="19705"/>
                    </a:cubicBezTo>
                    <a:cubicBezTo>
                      <a:pt x="-207" y="18947"/>
                      <a:pt x="217" y="18000"/>
                      <a:pt x="640" y="17053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07" name="Line">
                <a:extLst>
                  <a:ext uri="{FF2B5EF4-FFF2-40B4-BE49-F238E27FC236}">
                    <a16:creationId xmlns:a16="http://schemas.microsoft.com/office/drawing/2014/main" id="{7BD3BC9C-1ED7-42CC-AE88-8D1B2710FE58}"/>
                  </a:ext>
                </a:extLst>
              </p:cNvPr>
              <p:cNvSpPr/>
              <p:nvPr/>
            </p:nvSpPr>
            <p:spPr>
              <a:xfrm>
                <a:off x="11722608" y="6530161"/>
                <a:ext cx="78534" cy="6748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400" y="4015"/>
                      <a:pt x="4800" y="8031"/>
                      <a:pt x="8400" y="11631"/>
                    </a:cubicBezTo>
                    <a:cubicBezTo>
                      <a:pt x="12000" y="15231"/>
                      <a:pt x="16800" y="18415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08" name="Line">
                <a:extLst>
                  <a:ext uri="{FF2B5EF4-FFF2-40B4-BE49-F238E27FC236}">
                    <a16:creationId xmlns:a16="http://schemas.microsoft.com/office/drawing/2014/main" id="{7169E4C7-D519-4D23-BF15-70F1AFA9C919}"/>
                  </a:ext>
                </a:extLst>
              </p:cNvPr>
              <p:cNvSpPr/>
              <p:nvPr/>
            </p:nvSpPr>
            <p:spPr>
              <a:xfrm>
                <a:off x="11875749" y="6831859"/>
                <a:ext cx="376965" cy="400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5" extrusionOk="0">
                    <a:moveTo>
                      <a:pt x="0" y="8146"/>
                    </a:moveTo>
                    <a:cubicBezTo>
                      <a:pt x="745" y="9075"/>
                      <a:pt x="1490" y="10004"/>
                      <a:pt x="3103" y="10585"/>
                    </a:cubicBezTo>
                    <a:cubicBezTo>
                      <a:pt x="4717" y="11166"/>
                      <a:pt x="7200" y="11398"/>
                      <a:pt x="9310" y="10585"/>
                    </a:cubicBezTo>
                    <a:cubicBezTo>
                      <a:pt x="11421" y="9772"/>
                      <a:pt x="13159" y="7914"/>
                      <a:pt x="14028" y="6404"/>
                    </a:cubicBezTo>
                    <a:cubicBezTo>
                      <a:pt x="14897" y="4895"/>
                      <a:pt x="14897" y="3733"/>
                      <a:pt x="13779" y="2688"/>
                    </a:cubicBezTo>
                    <a:cubicBezTo>
                      <a:pt x="12662" y="1643"/>
                      <a:pt x="10428" y="714"/>
                      <a:pt x="8690" y="250"/>
                    </a:cubicBezTo>
                    <a:cubicBezTo>
                      <a:pt x="6952" y="-215"/>
                      <a:pt x="5710" y="-215"/>
                      <a:pt x="4593" y="1875"/>
                    </a:cubicBezTo>
                    <a:cubicBezTo>
                      <a:pt x="3476" y="3966"/>
                      <a:pt x="2483" y="8146"/>
                      <a:pt x="4097" y="11746"/>
                    </a:cubicBezTo>
                    <a:cubicBezTo>
                      <a:pt x="5710" y="15346"/>
                      <a:pt x="9931" y="18366"/>
                      <a:pt x="13283" y="19875"/>
                    </a:cubicBezTo>
                    <a:cubicBezTo>
                      <a:pt x="16635" y="21385"/>
                      <a:pt x="19117" y="21385"/>
                      <a:pt x="21600" y="21385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09" name="Line">
                <a:extLst>
                  <a:ext uri="{FF2B5EF4-FFF2-40B4-BE49-F238E27FC236}">
                    <a16:creationId xmlns:a16="http://schemas.microsoft.com/office/drawing/2014/main" id="{D580735F-7388-4538-B5E4-21EE8970AD9E}"/>
                  </a:ext>
                </a:extLst>
              </p:cNvPr>
              <p:cNvSpPr/>
              <p:nvPr/>
            </p:nvSpPr>
            <p:spPr>
              <a:xfrm>
                <a:off x="12433342" y="6855677"/>
                <a:ext cx="149215" cy="3612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9" h="21345" extrusionOk="0">
                    <a:moveTo>
                      <a:pt x="14400" y="3049"/>
                    </a:moveTo>
                    <a:cubicBezTo>
                      <a:pt x="15000" y="1778"/>
                      <a:pt x="15600" y="507"/>
                      <a:pt x="14100" y="126"/>
                    </a:cubicBezTo>
                    <a:cubicBezTo>
                      <a:pt x="12600" y="-255"/>
                      <a:pt x="9000" y="253"/>
                      <a:pt x="7200" y="1270"/>
                    </a:cubicBezTo>
                    <a:cubicBezTo>
                      <a:pt x="5400" y="2286"/>
                      <a:pt x="5400" y="3811"/>
                      <a:pt x="7500" y="5590"/>
                    </a:cubicBezTo>
                    <a:cubicBezTo>
                      <a:pt x="9600" y="7369"/>
                      <a:pt x="13800" y="9401"/>
                      <a:pt x="16800" y="11053"/>
                    </a:cubicBezTo>
                    <a:cubicBezTo>
                      <a:pt x="19800" y="12705"/>
                      <a:pt x="21600" y="13976"/>
                      <a:pt x="20100" y="15627"/>
                    </a:cubicBezTo>
                    <a:cubicBezTo>
                      <a:pt x="18600" y="17279"/>
                      <a:pt x="13800" y="19312"/>
                      <a:pt x="9900" y="20329"/>
                    </a:cubicBezTo>
                    <a:cubicBezTo>
                      <a:pt x="6000" y="21345"/>
                      <a:pt x="3000" y="21345"/>
                      <a:pt x="0" y="21345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10" name="Line">
                <a:extLst>
                  <a:ext uri="{FF2B5EF4-FFF2-40B4-BE49-F238E27FC236}">
                    <a16:creationId xmlns:a16="http://schemas.microsoft.com/office/drawing/2014/main" id="{FE66047B-6DCE-4E60-BD2B-5DA77B99E71E}"/>
                  </a:ext>
                </a:extLst>
              </p:cNvPr>
              <p:cNvSpPr/>
              <p:nvPr/>
            </p:nvSpPr>
            <p:spPr>
              <a:xfrm>
                <a:off x="13261880" y="6962860"/>
                <a:ext cx="208115" cy="35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32" extrusionOk="0">
                    <a:moveTo>
                      <a:pt x="0" y="20532"/>
                    </a:moveTo>
                    <a:cubicBezTo>
                      <a:pt x="1350" y="10932"/>
                      <a:pt x="2700" y="1332"/>
                      <a:pt x="6300" y="132"/>
                    </a:cubicBezTo>
                    <a:cubicBezTo>
                      <a:pt x="9900" y="-1068"/>
                      <a:pt x="15750" y="6132"/>
                      <a:pt x="21600" y="13332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11" name="Line">
                <a:extLst>
                  <a:ext uri="{FF2B5EF4-FFF2-40B4-BE49-F238E27FC236}">
                    <a16:creationId xmlns:a16="http://schemas.microsoft.com/office/drawing/2014/main" id="{DDF03836-FBF4-4DBB-9850-0FFC6F7E0D57}"/>
                  </a:ext>
                </a:extLst>
              </p:cNvPr>
              <p:cNvSpPr/>
              <p:nvPr/>
            </p:nvSpPr>
            <p:spPr>
              <a:xfrm>
                <a:off x="13210832" y="7089891"/>
                <a:ext cx="259163" cy="35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12" name="Line">
                <a:extLst>
                  <a:ext uri="{FF2B5EF4-FFF2-40B4-BE49-F238E27FC236}">
                    <a16:creationId xmlns:a16="http://schemas.microsoft.com/office/drawing/2014/main" id="{87C39932-1CB9-47DE-AB39-9D0FE5BA9FE0}"/>
                  </a:ext>
                </a:extLst>
              </p:cNvPr>
              <p:cNvSpPr/>
              <p:nvPr/>
            </p:nvSpPr>
            <p:spPr>
              <a:xfrm>
                <a:off x="13882301" y="6605587"/>
                <a:ext cx="227749" cy="678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3" h="21378" extrusionOk="0">
                    <a:moveTo>
                      <a:pt x="0" y="9152"/>
                    </a:moveTo>
                    <a:cubicBezTo>
                      <a:pt x="2038" y="9016"/>
                      <a:pt x="4075" y="8880"/>
                      <a:pt x="6928" y="7861"/>
                    </a:cubicBezTo>
                    <a:cubicBezTo>
                      <a:pt x="9781" y="6842"/>
                      <a:pt x="13449" y="4940"/>
                      <a:pt x="16098" y="3310"/>
                    </a:cubicBezTo>
                    <a:cubicBezTo>
                      <a:pt x="18747" y="1680"/>
                      <a:pt x="20377" y="321"/>
                      <a:pt x="20989" y="50"/>
                    </a:cubicBezTo>
                    <a:cubicBezTo>
                      <a:pt x="21600" y="-222"/>
                      <a:pt x="21192" y="593"/>
                      <a:pt x="20377" y="3242"/>
                    </a:cubicBezTo>
                    <a:cubicBezTo>
                      <a:pt x="19562" y="5891"/>
                      <a:pt x="18340" y="10374"/>
                      <a:pt x="17524" y="13703"/>
                    </a:cubicBezTo>
                    <a:cubicBezTo>
                      <a:pt x="16709" y="17031"/>
                      <a:pt x="16302" y="19204"/>
                      <a:pt x="15894" y="21378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13" name="Line">
                <a:extLst>
                  <a:ext uri="{FF2B5EF4-FFF2-40B4-BE49-F238E27FC236}">
                    <a16:creationId xmlns:a16="http://schemas.microsoft.com/office/drawing/2014/main" id="{7426DEC7-3DD4-44BE-BC02-40A8EDDB4DA8}"/>
                  </a:ext>
                </a:extLst>
              </p:cNvPr>
              <p:cNvSpPr/>
              <p:nvPr/>
            </p:nvSpPr>
            <p:spPr>
              <a:xfrm>
                <a:off x="13858741" y="7296316"/>
                <a:ext cx="321991" cy="119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14" name="Line">
                <a:extLst>
                  <a:ext uri="{FF2B5EF4-FFF2-40B4-BE49-F238E27FC236}">
                    <a16:creationId xmlns:a16="http://schemas.microsoft.com/office/drawing/2014/main" id="{D8AAF170-1213-4A52-B2F1-F3F8115B8EAE}"/>
                  </a:ext>
                </a:extLst>
              </p:cNvPr>
              <p:cNvSpPr/>
              <p:nvPr/>
            </p:nvSpPr>
            <p:spPr>
              <a:xfrm>
                <a:off x="935923" y="7887800"/>
                <a:ext cx="380893" cy="571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6" h="21524" extrusionOk="0">
                    <a:moveTo>
                      <a:pt x="4640" y="1548"/>
                    </a:moveTo>
                    <a:cubicBezTo>
                      <a:pt x="4397" y="736"/>
                      <a:pt x="4155" y="-76"/>
                      <a:pt x="3790" y="5"/>
                    </a:cubicBezTo>
                    <a:cubicBezTo>
                      <a:pt x="3426" y="86"/>
                      <a:pt x="2941" y="1061"/>
                      <a:pt x="2577" y="3416"/>
                    </a:cubicBezTo>
                    <a:cubicBezTo>
                      <a:pt x="2213" y="5771"/>
                      <a:pt x="1970" y="9506"/>
                      <a:pt x="1606" y="12267"/>
                    </a:cubicBezTo>
                    <a:cubicBezTo>
                      <a:pt x="1242" y="15028"/>
                      <a:pt x="757" y="16814"/>
                      <a:pt x="393" y="18113"/>
                    </a:cubicBezTo>
                    <a:cubicBezTo>
                      <a:pt x="29" y="19413"/>
                      <a:pt x="-214" y="20225"/>
                      <a:pt x="271" y="20712"/>
                    </a:cubicBezTo>
                    <a:cubicBezTo>
                      <a:pt x="757" y="21199"/>
                      <a:pt x="1970" y="21362"/>
                      <a:pt x="4640" y="21199"/>
                    </a:cubicBezTo>
                    <a:cubicBezTo>
                      <a:pt x="7310" y="21037"/>
                      <a:pt x="11435" y="20550"/>
                      <a:pt x="14105" y="20225"/>
                    </a:cubicBezTo>
                    <a:cubicBezTo>
                      <a:pt x="16775" y="19900"/>
                      <a:pt x="17988" y="19738"/>
                      <a:pt x="18959" y="19981"/>
                    </a:cubicBezTo>
                    <a:cubicBezTo>
                      <a:pt x="19930" y="20225"/>
                      <a:pt x="20658" y="20874"/>
                      <a:pt x="21386" y="21524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15" name="Line">
                <a:extLst>
                  <a:ext uri="{FF2B5EF4-FFF2-40B4-BE49-F238E27FC236}">
                    <a16:creationId xmlns:a16="http://schemas.microsoft.com/office/drawing/2014/main" id="{FBF54FFC-C1F7-4A6F-B9EF-16A8880F8BAF}"/>
                  </a:ext>
                </a:extLst>
              </p:cNvPr>
              <p:cNvSpPr/>
              <p:nvPr/>
            </p:nvSpPr>
            <p:spPr>
              <a:xfrm>
                <a:off x="1442471" y="8110104"/>
                <a:ext cx="227749" cy="3136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61" h="21600" extrusionOk="0">
                    <a:moveTo>
                      <a:pt x="12099" y="0"/>
                    </a:moveTo>
                    <a:cubicBezTo>
                      <a:pt x="8499" y="3600"/>
                      <a:pt x="4899" y="7200"/>
                      <a:pt x="2699" y="10500"/>
                    </a:cubicBezTo>
                    <a:cubicBezTo>
                      <a:pt x="499" y="13800"/>
                      <a:pt x="-301" y="16800"/>
                      <a:pt x="99" y="18750"/>
                    </a:cubicBezTo>
                    <a:cubicBezTo>
                      <a:pt x="499" y="20700"/>
                      <a:pt x="2099" y="21600"/>
                      <a:pt x="4899" y="21600"/>
                    </a:cubicBezTo>
                    <a:cubicBezTo>
                      <a:pt x="7699" y="21600"/>
                      <a:pt x="11699" y="20700"/>
                      <a:pt x="14899" y="19050"/>
                    </a:cubicBezTo>
                    <a:cubicBezTo>
                      <a:pt x="18099" y="17400"/>
                      <a:pt x="20499" y="15000"/>
                      <a:pt x="20899" y="12300"/>
                    </a:cubicBezTo>
                    <a:cubicBezTo>
                      <a:pt x="21299" y="9600"/>
                      <a:pt x="19699" y="6600"/>
                      <a:pt x="17899" y="4950"/>
                    </a:cubicBezTo>
                    <a:cubicBezTo>
                      <a:pt x="16099" y="3300"/>
                      <a:pt x="14099" y="3000"/>
                      <a:pt x="11899" y="3150"/>
                    </a:cubicBezTo>
                    <a:cubicBezTo>
                      <a:pt x="9699" y="3300"/>
                      <a:pt x="7299" y="3900"/>
                      <a:pt x="4899" y="45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16" name="Line">
                <a:extLst>
                  <a:ext uri="{FF2B5EF4-FFF2-40B4-BE49-F238E27FC236}">
                    <a16:creationId xmlns:a16="http://schemas.microsoft.com/office/drawing/2014/main" id="{BC65CF6A-A631-4543-82DB-F19AD7EEF30E}"/>
                  </a:ext>
                </a:extLst>
              </p:cNvPr>
              <p:cNvSpPr/>
              <p:nvPr/>
            </p:nvSpPr>
            <p:spPr>
              <a:xfrm>
                <a:off x="1854774" y="8114075"/>
                <a:ext cx="172775" cy="258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9" h="21600" extrusionOk="0">
                    <a:moveTo>
                      <a:pt x="16418" y="2929"/>
                    </a:moveTo>
                    <a:cubicBezTo>
                      <a:pt x="14837" y="1464"/>
                      <a:pt x="13257" y="0"/>
                      <a:pt x="11413" y="0"/>
                    </a:cubicBezTo>
                    <a:cubicBezTo>
                      <a:pt x="9569" y="0"/>
                      <a:pt x="7461" y="1464"/>
                      <a:pt x="5354" y="4393"/>
                    </a:cubicBezTo>
                    <a:cubicBezTo>
                      <a:pt x="3247" y="7322"/>
                      <a:pt x="1139" y="11715"/>
                      <a:pt x="349" y="14827"/>
                    </a:cubicBezTo>
                    <a:cubicBezTo>
                      <a:pt x="-441" y="17939"/>
                      <a:pt x="86" y="19770"/>
                      <a:pt x="2193" y="20502"/>
                    </a:cubicBezTo>
                    <a:cubicBezTo>
                      <a:pt x="4300" y="21234"/>
                      <a:pt x="7988" y="20868"/>
                      <a:pt x="10886" y="20136"/>
                    </a:cubicBezTo>
                    <a:cubicBezTo>
                      <a:pt x="13783" y="19403"/>
                      <a:pt x="15891" y="18305"/>
                      <a:pt x="17471" y="16841"/>
                    </a:cubicBezTo>
                    <a:cubicBezTo>
                      <a:pt x="19052" y="15376"/>
                      <a:pt x="20105" y="13546"/>
                      <a:pt x="20369" y="11349"/>
                    </a:cubicBezTo>
                    <a:cubicBezTo>
                      <a:pt x="20632" y="9153"/>
                      <a:pt x="20105" y="6590"/>
                      <a:pt x="19315" y="6224"/>
                    </a:cubicBezTo>
                    <a:cubicBezTo>
                      <a:pt x="18525" y="5858"/>
                      <a:pt x="17471" y="7688"/>
                      <a:pt x="17735" y="10617"/>
                    </a:cubicBezTo>
                    <a:cubicBezTo>
                      <a:pt x="17998" y="13546"/>
                      <a:pt x="19579" y="17573"/>
                      <a:pt x="21159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17" name="Line">
                <a:extLst>
                  <a:ext uri="{FF2B5EF4-FFF2-40B4-BE49-F238E27FC236}">
                    <a16:creationId xmlns:a16="http://schemas.microsoft.com/office/drawing/2014/main" id="{238154F5-3F01-40F0-9A2A-E4089F72626E}"/>
                  </a:ext>
                </a:extLst>
              </p:cNvPr>
              <p:cNvSpPr/>
              <p:nvPr/>
            </p:nvSpPr>
            <p:spPr>
              <a:xfrm>
                <a:off x="2176765" y="7844135"/>
                <a:ext cx="223824" cy="539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6" h="21334" extrusionOk="0">
                    <a:moveTo>
                      <a:pt x="16328" y="12076"/>
                    </a:moveTo>
                    <a:cubicBezTo>
                      <a:pt x="14291" y="11735"/>
                      <a:pt x="12253" y="11395"/>
                      <a:pt x="10419" y="11565"/>
                    </a:cubicBezTo>
                    <a:cubicBezTo>
                      <a:pt x="8585" y="11735"/>
                      <a:pt x="6955" y="12416"/>
                      <a:pt x="5325" y="13521"/>
                    </a:cubicBezTo>
                    <a:cubicBezTo>
                      <a:pt x="3694" y="14627"/>
                      <a:pt x="2064" y="16157"/>
                      <a:pt x="1045" y="17603"/>
                    </a:cubicBezTo>
                    <a:cubicBezTo>
                      <a:pt x="27" y="19049"/>
                      <a:pt x="-381" y="20409"/>
                      <a:pt x="434" y="21005"/>
                    </a:cubicBezTo>
                    <a:cubicBezTo>
                      <a:pt x="1249" y="21600"/>
                      <a:pt x="3287" y="21430"/>
                      <a:pt x="6344" y="20154"/>
                    </a:cubicBezTo>
                    <a:cubicBezTo>
                      <a:pt x="9400" y="18879"/>
                      <a:pt x="13476" y="16498"/>
                      <a:pt x="16125" y="13776"/>
                    </a:cubicBezTo>
                    <a:cubicBezTo>
                      <a:pt x="18774" y="11055"/>
                      <a:pt x="19996" y="7994"/>
                      <a:pt x="20608" y="5868"/>
                    </a:cubicBezTo>
                    <a:cubicBezTo>
                      <a:pt x="21219" y="3742"/>
                      <a:pt x="21219" y="2551"/>
                      <a:pt x="20608" y="1616"/>
                    </a:cubicBezTo>
                    <a:cubicBezTo>
                      <a:pt x="19996" y="680"/>
                      <a:pt x="18774" y="0"/>
                      <a:pt x="17551" y="0"/>
                    </a:cubicBezTo>
                    <a:cubicBezTo>
                      <a:pt x="16328" y="0"/>
                      <a:pt x="15106" y="680"/>
                      <a:pt x="14291" y="2976"/>
                    </a:cubicBezTo>
                    <a:cubicBezTo>
                      <a:pt x="13476" y="5272"/>
                      <a:pt x="13068" y="9184"/>
                      <a:pt x="14087" y="12331"/>
                    </a:cubicBezTo>
                    <a:cubicBezTo>
                      <a:pt x="15106" y="15477"/>
                      <a:pt x="17551" y="17858"/>
                      <a:pt x="19996" y="20239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18" name="Line">
                <a:extLst>
                  <a:ext uri="{FF2B5EF4-FFF2-40B4-BE49-F238E27FC236}">
                    <a16:creationId xmlns:a16="http://schemas.microsoft.com/office/drawing/2014/main" id="{44F93F49-82C9-4AB5-9069-A77D45D3645E}"/>
                  </a:ext>
                </a:extLst>
              </p:cNvPr>
              <p:cNvSpPr/>
              <p:nvPr/>
            </p:nvSpPr>
            <p:spPr>
              <a:xfrm>
                <a:off x="2675459" y="8177590"/>
                <a:ext cx="113873" cy="23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19" name="Line">
                <a:extLst>
                  <a:ext uri="{FF2B5EF4-FFF2-40B4-BE49-F238E27FC236}">
                    <a16:creationId xmlns:a16="http://schemas.microsoft.com/office/drawing/2014/main" id="{265CFEF7-CC36-4DB0-BF3D-5A96B06323EE}"/>
                  </a:ext>
                </a:extLst>
              </p:cNvPr>
              <p:cNvSpPr/>
              <p:nvPr/>
            </p:nvSpPr>
            <p:spPr>
              <a:xfrm>
                <a:off x="3087763" y="8042620"/>
                <a:ext cx="200264" cy="265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25" h="20826" extrusionOk="0">
                    <a:moveTo>
                      <a:pt x="13787" y="276"/>
                    </a:moveTo>
                    <a:cubicBezTo>
                      <a:pt x="11489" y="614"/>
                      <a:pt x="9191" y="951"/>
                      <a:pt x="7123" y="3314"/>
                    </a:cubicBezTo>
                    <a:cubicBezTo>
                      <a:pt x="5055" y="5676"/>
                      <a:pt x="3217" y="10064"/>
                      <a:pt x="2298" y="13270"/>
                    </a:cubicBezTo>
                    <a:cubicBezTo>
                      <a:pt x="1379" y="16476"/>
                      <a:pt x="1379" y="18501"/>
                      <a:pt x="2528" y="19682"/>
                    </a:cubicBezTo>
                    <a:cubicBezTo>
                      <a:pt x="3677" y="20864"/>
                      <a:pt x="5974" y="21201"/>
                      <a:pt x="9191" y="20357"/>
                    </a:cubicBezTo>
                    <a:cubicBezTo>
                      <a:pt x="12409" y="19513"/>
                      <a:pt x="16545" y="17488"/>
                      <a:pt x="18843" y="15632"/>
                    </a:cubicBezTo>
                    <a:cubicBezTo>
                      <a:pt x="21140" y="13776"/>
                      <a:pt x="21600" y="12088"/>
                      <a:pt x="20681" y="9388"/>
                    </a:cubicBezTo>
                    <a:cubicBezTo>
                      <a:pt x="19762" y="6688"/>
                      <a:pt x="17464" y="2976"/>
                      <a:pt x="13787" y="1288"/>
                    </a:cubicBezTo>
                    <a:cubicBezTo>
                      <a:pt x="10111" y="-399"/>
                      <a:pt x="5055" y="-61"/>
                      <a:pt x="0" y="27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20" name="Line">
                <a:extLst>
                  <a:ext uri="{FF2B5EF4-FFF2-40B4-BE49-F238E27FC236}">
                    <a16:creationId xmlns:a16="http://schemas.microsoft.com/office/drawing/2014/main" id="{CA754E2F-F6E8-466F-8A23-EA0ADDEFFCE4}"/>
                  </a:ext>
                </a:extLst>
              </p:cNvPr>
              <p:cNvSpPr/>
              <p:nvPr/>
            </p:nvSpPr>
            <p:spPr>
              <a:xfrm>
                <a:off x="3464727" y="7891771"/>
                <a:ext cx="294505" cy="8495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3" h="21321" extrusionOk="0">
                    <a:moveTo>
                      <a:pt x="3675" y="3564"/>
                    </a:moveTo>
                    <a:cubicBezTo>
                      <a:pt x="3048" y="6588"/>
                      <a:pt x="2422" y="9612"/>
                      <a:pt x="1953" y="12420"/>
                    </a:cubicBezTo>
                    <a:cubicBezTo>
                      <a:pt x="1483" y="15228"/>
                      <a:pt x="1170" y="17820"/>
                      <a:pt x="857" y="19386"/>
                    </a:cubicBezTo>
                    <a:cubicBezTo>
                      <a:pt x="544" y="20952"/>
                      <a:pt x="231" y="21492"/>
                      <a:pt x="75" y="21276"/>
                    </a:cubicBezTo>
                    <a:cubicBezTo>
                      <a:pt x="-82" y="21060"/>
                      <a:pt x="-82" y="20088"/>
                      <a:pt x="1014" y="17550"/>
                    </a:cubicBezTo>
                    <a:cubicBezTo>
                      <a:pt x="2109" y="15012"/>
                      <a:pt x="4301" y="10908"/>
                      <a:pt x="5866" y="8100"/>
                    </a:cubicBezTo>
                    <a:cubicBezTo>
                      <a:pt x="7431" y="5292"/>
                      <a:pt x="8370" y="3780"/>
                      <a:pt x="9309" y="2700"/>
                    </a:cubicBezTo>
                    <a:cubicBezTo>
                      <a:pt x="10248" y="1620"/>
                      <a:pt x="11188" y="972"/>
                      <a:pt x="12440" y="540"/>
                    </a:cubicBezTo>
                    <a:cubicBezTo>
                      <a:pt x="13692" y="108"/>
                      <a:pt x="15257" y="-108"/>
                      <a:pt x="16509" y="54"/>
                    </a:cubicBezTo>
                    <a:cubicBezTo>
                      <a:pt x="17761" y="216"/>
                      <a:pt x="18701" y="756"/>
                      <a:pt x="19483" y="1728"/>
                    </a:cubicBezTo>
                    <a:cubicBezTo>
                      <a:pt x="20266" y="2700"/>
                      <a:pt x="20892" y="4104"/>
                      <a:pt x="21205" y="5184"/>
                    </a:cubicBezTo>
                    <a:cubicBezTo>
                      <a:pt x="21518" y="6264"/>
                      <a:pt x="21518" y="7020"/>
                      <a:pt x="20109" y="7668"/>
                    </a:cubicBezTo>
                    <a:cubicBezTo>
                      <a:pt x="18701" y="8316"/>
                      <a:pt x="15883" y="8856"/>
                      <a:pt x="12909" y="9072"/>
                    </a:cubicBezTo>
                    <a:cubicBezTo>
                      <a:pt x="9935" y="9288"/>
                      <a:pt x="6805" y="9180"/>
                      <a:pt x="3675" y="9072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21" name="Line">
                <a:extLst>
                  <a:ext uri="{FF2B5EF4-FFF2-40B4-BE49-F238E27FC236}">
                    <a16:creationId xmlns:a16="http://schemas.microsoft.com/office/drawing/2014/main" id="{3467BE6E-66DB-4D87-B19D-0E112C429670}"/>
                  </a:ext>
                </a:extLst>
              </p:cNvPr>
              <p:cNvSpPr/>
              <p:nvPr/>
            </p:nvSpPr>
            <p:spPr>
              <a:xfrm>
                <a:off x="4744836" y="7994983"/>
                <a:ext cx="679323" cy="3771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0" h="21490" extrusionOk="0">
                    <a:moveTo>
                      <a:pt x="0" y="11062"/>
                    </a:moveTo>
                    <a:cubicBezTo>
                      <a:pt x="4648" y="11062"/>
                      <a:pt x="9296" y="11062"/>
                      <a:pt x="12030" y="11062"/>
                    </a:cubicBezTo>
                    <a:cubicBezTo>
                      <a:pt x="14765" y="11062"/>
                      <a:pt x="15585" y="11062"/>
                      <a:pt x="16337" y="10938"/>
                    </a:cubicBezTo>
                    <a:cubicBezTo>
                      <a:pt x="17089" y="10814"/>
                      <a:pt x="17772" y="10566"/>
                      <a:pt x="17841" y="10069"/>
                    </a:cubicBezTo>
                    <a:cubicBezTo>
                      <a:pt x="17909" y="9573"/>
                      <a:pt x="17362" y="8828"/>
                      <a:pt x="16610" y="7462"/>
                    </a:cubicBezTo>
                    <a:cubicBezTo>
                      <a:pt x="15858" y="6097"/>
                      <a:pt x="14901" y="4111"/>
                      <a:pt x="14013" y="2621"/>
                    </a:cubicBezTo>
                    <a:cubicBezTo>
                      <a:pt x="13124" y="1131"/>
                      <a:pt x="12304" y="138"/>
                      <a:pt x="12167" y="14"/>
                    </a:cubicBezTo>
                    <a:cubicBezTo>
                      <a:pt x="12030" y="-110"/>
                      <a:pt x="12577" y="635"/>
                      <a:pt x="13534" y="1256"/>
                    </a:cubicBezTo>
                    <a:cubicBezTo>
                      <a:pt x="14491" y="1876"/>
                      <a:pt x="15858" y="2373"/>
                      <a:pt x="17225" y="3366"/>
                    </a:cubicBezTo>
                    <a:cubicBezTo>
                      <a:pt x="18592" y="4359"/>
                      <a:pt x="19960" y="5849"/>
                      <a:pt x="20711" y="7214"/>
                    </a:cubicBezTo>
                    <a:cubicBezTo>
                      <a:pt x="21463" y="8580"/>
                      <a:pt x="21600" y="9821"/>
                      <a:pt x="21463" y="10938"/>
                    </a:cubicBezTo>
                    <a:cubicBezTo>
                      <a:pt x="21327" y="12056"/>
                      <a:pt x="20916" y="13049"/>
                      <a:pt x="19549" y="14787"/>
                    </a:cubicBezTo>
                    <a:cubicBezTo>
                      <a:pt x="18182" y="16524"/>
                      <a:pt x="15858" y="19007"/>
                      <a:pt x="13534" y="2149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22" name="Line">
                <a:extLst>
                  <a:ext uri="{FF2B5EF4-FFF2-40B4-BE49-F238E27FC236}">
                    <a16:creationId xmlns:a16="http://schemas.microsoft.com/office/drawing/2014/main" id="{C727C304-0F0F-4355-A27F-FD069CC8A354}"/>
                  </a:ext>
                </a:extLst>
              </p:cNvPr>
              <p:cNvSpPr/>
              <p:nvPr/>
            </p:nvSpPr>
            <p:spPr>
              <a:xfrm>
                <a:off x="6185941" y="7959255"/>
                <a:ext cx="424085" cy="4763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90" h="21507" extrusionOk="0">
                    <a:moveTo>
                      <a:pt x="6286" y="8080"/>
                    </a:moveTo>
                    <a:cubicBezTo>
                      <a:pt x="5638" y="7302"/>
                      <a:pt x="4990" y="6523"/>
                      <a:pt x="5206" y="5161"/>
                    </a:cubicBezTo>
                    <a:cubicBezTo>
                      <a:pt x="5422" y="3799"/>
                      <a:pt x="6502" y="1853"/>
                      <a:pt x="7582" y="880"/>
                    </a:cubicBezTo>
                    <a:cubicBezTo>
                      <a:pt x="8662" y="-93"/>
                      <a:pt x="9742" y="-93"/>
                      <a:pt x="10822" y="102"/>
                    </a:cubicBezTo>
                    <a:cubicBezTo>
                      <a:pt x="11902" y="296"/>
                      <a:pt x="12982" y="685"/>
                      <a:pt x="12982" y="2923"/>
                    </a:cubicBezTo>
                    <a:cubicBezTo>
                      <a:pt x="12982" y="5161"/>
                      <a:pt x="11902" y="9248"/>
                      <a:pt x="10390" y="12166"/>
                    </a:cubicBezTo>
                    <a:cubicBezTo>
                      <a:pt x="8878" y="15085"/>
                      <a:pt x="6934" y="16837"/>
                      <a:pt x="4882" y="18199"/>
                    </a:cubicBezTo>
                    <a:cubicBezTo>
                      <a:pt x="2830" y="19561"/>
                      <a:pt x="670" y="20534"/>
                      <a:pt x="130" y="21021"/>
                    </a:cubicBezTo>
                    <a:cubicBezTo>
                      <a:pt x="-410" y="21507"/>
                      <a:pt x="670" y="21507"/>
                      <a:pt x="4450" y="21507"/>
                    </a:cubicBezTo>
                    <a:cubicBezTo>
                      <a:pt x="8230" y="21507"/>
                      <a:pt x="14710" y="21507"/>
                      <a:pt x="21190" y="21507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23" name="Line">
                <a:extLst>
                  <a:ext uri="{FF2B5EF4-FFF2-40B4-BE49-F238E27FC236}">
                    <a16:creationId xmlns:a16="http://schemas.microsoft.com/office/drawing/2014/main" id="{17913B71-82C1-4112-9810-D616737C3EF7}"/>
                  </a:ext>
                </a:extLst>
              </p:cNvPr>
              <p:cNvSpPr/>
              <p:nvPr/>
            </p:nvSpPr>
            <p:spPr>
              <a:xfrm>
                <a:off x="6763167" y="7994983"/>
                <a:ext cx="282723" cy="373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99" h="21028" extrusionOk="0">
                    <a:moveTo>
                      <a:pt x="13380" y="0"/>
                    </a:moveTo>
                    <a:cubicBezTo>
                      <a:pt x="10562" y="1699"/>
                      <a:pt x="7745" y="3398"/>
                      <a:pt x="5397" y="6067"/>
                    </a:cubicBezTo>
                    <a:cubicBezTo>
                      <a:pt x="3049" y="8737"/>
                      <a:pt x="1171" y="12378"/>
                      <a:pt x="389" y="14805"/>
                    </a:cubicBezTo>
                    <a:cubicBezTo>
                      <a:pt x="-394" y="17231"/>
                      <a:pt x="-81" y="18445"/>
                      <a:pt x="2110" y="19537"/>
                    </a:cubicBezTo>
                    <a:cubicBezTo>
                      <a:pt x="4302" y="20629"/>
                      <a:pt x="8371" y="21600"/>
                      <a:pt x="11971" y="20629"/>
                    </a:cubicBezTo>
                    <a:cubicBezTo>
                      <a:pt x="15571" y="19658"/>
                      <a:pt x="18702" y="16746"/>
                      <a:pt x="19954" y="13955"/>
                    </a:cubicBezTo>
                    <a:cubicBezTo>
                      <a:pt x="21206" y="11164"/>
                      <a:pt x="20580" y="8494"/>
                      <a:pt x="18545" y="6189"/>
                    </a:cubicBezTo>
                    <a:cubicBezTo>
                      <a:pt x="16510" y="3883"/>
                      <a:pt x="13067" y="1942"/>
                      <a:pt x="10563" y="1213"/>
                    </a:cubicBezTo>
                    <a:cubicBezTo>
                      <a:pt x="8058" y="485"/>
                      <a:pt x="6493" y="971"/>
                      <a:pt x="4928" y="145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24" name="Line">
                <a:extLst>
                  <a:ext uri="{FF2B5EF4-FFF2-40B4-BE49-F238E27FC236}">
                    <a16:creationId xmlns:a16="http://schemas.microsoft.com/office/drawing/2014/main" id="{34BBF844-A20D-4929-B114-46627803CEA5}"/>
                  </a:ext>
                </a:extLst>
              </p:cNvPr>
              <p:cNvSpPr/>
              <p:nvPr/>
            </p:nvSpPr>
            <p:spPr>
              <a:xfrm>
                <a:off x="7167620" y="8054528"/>
                <a:ext cx="310209" cy="496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1" extrusionOk="0">
                    <a:moveTo>
                      <a:pt x="21600" y="263"/>
                    </a:moveTo>
                    <a:cubicBezTo>
                      <a:pt x="20100" y="77"/>
                      <a:pt x="18600" y="-109"/>
                      <a:pt x="17250" y="77"/>
                    </a:cubicBezTo>
                    <a:cubicBezTo>
                      <a:pt x="15900" y="263"/>
                      <a:pt x="14700" y="822"/>
                      <a:pt x="13200" y="3057"/>
                    </a:cubicBezTo>
                    <a:cubicBezTo>
                      <a:pt x="11700" y="5291"/>
                      <a:pt x="9900" y="9201"/>
                      <a:pt x="7650" y="12553"/>
                    </a:cubicBezTo>
                    <a:cubicBezTo>
                      <a:pt x="5400" y="15905"/>
                      <a:pt x="2700" y="18698"/>
                      <a:pt x="0" y="21491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25" name="Line">
                <a:extLst>
                  <a:ext uri="{FF2B5EF4-FFF2-40B4-BE49-F238E27FC236}">
                    <a16:creationId xmlns:a16="http://schemas.microsoft.com/office/drawing/2014/main" id="{B9F65ABB-C964-453A-AF32-B67432469BE4}"/>
                  </a:ext>
                </a:extLst>
              </p:cNvPr>
              <p:cNvSpPr/>
              <p:nvPr/>
            </p:nvSpPr>
            <p:spPr>
              <a:xfrm>
                <a:off x="7155839" y="7891771"/>
                <a:ext cx="47121" cy="9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3" h="19981" extrusionOk="0">
                    <a:moveTo>
                      <a:pt x="9353" y="5894"/>
                    </a:moveTo>
                    <a:cubicBezTo>
                      <a:pt x="3953" y="2137"/>
                      <a:pt x="-1447" y="-1619"/>
                      <a:pt x="353" y="729"/>
                    </a:cubicBezTo>
                    <a:cubicBezTo>
                      <a:pt x="2153" y="3077"/>
                      <a:pt x="11153" y="11529"/>
                      <a:pt x="20153" y="19981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26" name="Line">
                <a:extLst>
                  <a:ext uri="{FF2B5EF4-FFF2-40B4-BE49-F238E27FC236}">
                    <a16:creationId xmlns:a16="http://schemas.microsoft.com/office/drawing/2014/main" id="{A647EDD2-5216-4A1F-9C4D-C360FC9BE05E}"/>
                  </a:ext>
                </a:extLst>
              </p:cNvPr>
              <p:cNvSpPr/>
              <p:nvPr/>
            </p:nvSpPr>
            <p:spPr>
              <a:xfrm>
                <a:off x="7501389" y="8526924"/>
                <a:ext cx="15707" cy="35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27" name="Line">
                <a:extLst>
                  <a:ext uri="{FF2B5EF4-FFF2-40B4-BE49-F238E27FC236}">
                    <a16:creationId xmlns:a16="http://schemas.microsoft.com/office/drawing/2014/main" id="{87CE49B0-66AE-40A4-93EA-E723CC34A6B7}"/>
                  </a:ext>
                </a:extLst>
              </p:cNvPr>
              <p:cNvSpPr/>
              <p:nvPr/>
            </p:nvSpPr>
            <p:spPr>
              <a:xfrm>
                <a:off x="9767105" y="7828256"/>
                <a:ext cx="11779" cy="23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28" name="Line">
                <a:extLst>
                  <a:ext uri="{FF2B5EF4-FFF2-40B4-BE49-F238E27FC236}">
                    <a16:creationId xmlns:a16="http://schemas.microsoft.com/office/drawing/2014/main" id="{21F9C3C2-EDF1-4636-8C03-6C67114B88F2}"/>
                  </a:ext>
                </a:extLst>
              </p:cNvPr>
              <p:cNvSpPr/>
              <p:nvPr/>
            </p:nvSpPr>
            <p:spPr>
              <a:xfrm>
                <a:off x="7996155" y="8344317"/>
                <a:ext cx="117801" cy="234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5" h="21209" extrusionOk="0">
                    <a:moveTo>
                      <a:pt x="6704" y="7071"/>
                    </a:moveTo>
                    <a:cubicBezTo>
                      <a:pt x="5959" y="5107"/>
                      <a:pt x="5214" y="3144"/>
                      <a:pt x="7448" y="1769"/>
                    </a:cubicBezTo>
                    <a:cubicBezTo>
                      <a:pt x="9683" y="394"/>
                      <a:pt x="14897" y="-391"/>
                      <a:pt x="17876" y="198"/>
                    </a:cubicBezTo>
                    <a:cubicBezTo>
                      <a:pt x="20855" y="787"/>
                      <a:pt x="21600" y="2751"/>
                      <a:pt x="18248" y="6482"/>
                    </a:cubicBezTo>
                    <a:cubicBezTo>
                      <a:pt x="14897" y="10213"/>
                      <a:pt x="7448" y="15711"/>
                      <a:pt x="0" y="21209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29" name="Line">
                <a:extLst>
                  <a:ext uri="{FF2B5EF4-FFF2-40B4-BE49-F238E27FC236}">
                    <a16:creationId xmlns:a16="http://schemas.microsoft.com/office/drawing/2014/main" id="{9720AC61-F1C9-4B10-B73A-606F1D0F9513}"/>
                  </a:ext>
                </a:extLst>
              </p:cNvPr>
              <p:cNvSpPr/>
              <p:nvPr/>
            </p:nvSpPr>
            <p:spPr>
              <a:xfrm>
                <a:off x="9339092" y="7919558"/>
                <a:ext cx="388746" cy="2381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5" h="21456" extrusionOk="0">
                    <a:moveTo>
                      <a:pt x="19776" y="3142"/>
                    </a:moveTo>
                    <a:cubicBezTo>
                      <a:pt x="19072" y="1571"/>
                      <a:pt x="18368" y="0"/>
                      <a:pt x="15902" y="0"/>
                    </a:cubicBezTo>
                    <a:cubicBezTo>
                      <a:pt x="13437" y="0"/>
                      <a:pt x="9211" y="1571"/>
                      <a:pt x="6159" y="4124"/>
                    </a:cubicBezTo>
                    <a:cubicBezTo>
                      <a:pt x="3107" y="6676"/>
                      <a:pt x="1228" y="10211"/>
                      <a:pt x="407" y="12960"/>
                    </a:cubicBezTo>
                    <a:cubicBezTo>
                      <a:pt x="-415" y="15709"/>
                      <a:pt x="-180" y="17673"/>
                      <a:pt x="2872" y="19047"/>
                    </a:cubicBezTo>
                    <a:cubicBezTo>
                      <a:pt x="5924" y="20422"/>
                      <a:pt x="11794" y="21207"/>
                      <a:pt x="15315" y="21404"/>
                    </a:cubicBezTo>
                    <a:cubicBezTo>
                      <a:pt x="18837" y="21600"/>
                      <a:pt x="20011" y="21207"/>
                      <a:pt x="21185" y="20815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30" name="Line">
                <a:extLst>
                  <a:ext uri="{FF2B5EF4-FFF2-40B4-BE49-F238E27FC236}">
                    <a16:creationId xmlns:a16="http://schemas.microsoft.com/office/drawing/2014/main" id="{A5B5D699-DC7B-43B5-871C-C95C4FD5CF90}"/>
                  </a:ext>
                </a:extLst>
              </p:cNvPr>
              <p:cNvSpPr/>
              <p:nvPr/>
            </p:nvSpPr>
            <p:spPr>
              <a:xfrm>
                <a:off x="9928099" y="7701225"/>
                <a:ext cx="47121" cy="615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68" h="21466" extrusionOk="0">
                    <a:moveTo>
                      <a:pt x="9086" y="1666"/>
                    </a:moveTo>
                    <a:cubicBezTo>
                      <a:pt x="5159" y="766"/>
                      <a:pt x="1232" y="-134"/>
                      <a:pt x="250" y="16"/>
                    </a:cubicBezTo>
                    <a:cubicBezTo>
                      <a:pt x="-732" y="166"/>
                      <a:pt x="1232" y="1366"/>
                      <a:pt x="5159" y="4141"/>
                    </a:cubicBezTo>
                    <a:cubicBezTo>
                      <a:pt x="9086" y="6916"/>
                      <a:pt x="14977" y="11266"/>
                      <a:pt x="17923" y="14416"/>
                    </a:cubicBezTo>
                    <a:cubicBezTo>
                      <a:pt x="20868" y="17566"/>
                      <a:pt x="20868" y="19516"/>
                      <a:pt x="20868" y="2146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31" name="Line">
                <a:extLst>
                  <a:ext uri="{FF2B5EF4-FFF2-40B4-BE49-F238E27FC236}">
                    <a16:creationId xmlns:a16="http://schemas.microsoft.com/office/drawing/2014/main" id="{BD7BA32C-826B-4E38-A641-495FEE92C1B8}"/>
                  </a:ext>
                </a:extLst>
              </p:cNvPr>
              <p:cNvSpPr/>
              <p:nvPr/>
            </p:nvSpPr>
            <p:spPr>
              <a:xfrm>
                <a:off x="10222604" y="7939408"/>
                <a:ext cx="239528" cy="265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0529" extrusionOk="0">
                    <a:moveTo>
                      <a:pt x="9134" y="1261"/>
                    </a:moveTo>
                    <a:cubicBezTo>
                      <a:pt x="7591" y="264"/>
                      <a:pt x="6048" y="-733"/>
                      <a:pt x="4698" y="762"/>
                    </a:cubicBezTo>
                    <a:cubicBezTo>
                      <a:pt x="3348" y="2258"/>
                      <a:pt x="2191" y="6245"/>
                      <a:pt x="1420" y="9070"/>
                    </a:cubicBezTo>
                    <a:cubicBezTo>
                      <a:pt x="648" y="11895"/>
                      <a:pt x="263" y="13556"/>
                      <a:pt x="70" y="15384"/>
                    </a:cubicBezTo>
                    <a:cubicBezTo>
                      <a:pt x="-123" y="17212"/>
                      <a:pt x="-123" y="19205"/>
                      <a:pt x="2963" y="20036"/>
                    </a:cubicBezTo>
                    <a:cubicBezTo>
                      <a:pt x="6048" y="20867"/>
                      <a:pt x="12220" y="20535"/>
                      <a:pt x="16077" y="19870"/>
                    </a:cubicBezTo>
                    <a:cubicBezTo>
                      <a:pt x="19934" y="19205"/>
                      <a:pt x="21477" y="18209"/>
                      <a:pt x="21284" y="15882"/>
                    </a:cubicBezTo>
                    <a:cubicBezTo>
                      <a:pt x="21091" y="13556"/>
                      <a:pt x="19163" y="9901"/>
                      <a:pt x="15884" y="7575"/>
                    </a:cubicBezTo>
                    <a:cubicBezTo>
                      <a:pt x="12606" y="5249"/>
                      <a:pt x="7977" y="4252"/>
                      <a:pt x="3348" y="3255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32" name="Line">
                <a:extLst>
                  <a:ext uri="{FF2B5EF4-FFF2-40B4-BE49-F238E27FC236}">
                    <a16:creationId xmlns:a16="http://schemas.microsoft.com/office/drawing/2014/main" id="{FA1C82ED-EC01-4998-AC68-1F6E37974C7F}"/>
                  </a:ext>
                </a:extLst>
              </p:cNvPr>
              <p:cNvSpPr/>
              <p:nvPr/>
            </p:nvSpPr>
            <p:spPr>
              <a:xfrm>
                <a:off x="10591715" y="7784588"/>
                <a:ext cx="714662" cy="464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8" h="21388" extrusionOk="0">
                    <a:moveTo>
                      <a:pt x="4057" y="7332"/>
                    </a:moveTo>
                    <a:cubicBezTo>
                      <a:pt x="3410" y="7134"/>
                      <a:pt x="2763" y="6936"/>
                      <a:pt x="2246" y="7431"/>
                    </a:cubicBezTo>
                    <a:cubicBezTo>
                      <a:pt x="1729" y="7927"/>
                      <a:pt x="1341" y="9116"/>
                      <a:pt x="953" y="11097"/>
                    </a:cubicBezTo>
                    <a:cubicBezTo>
                      <a:pt x="565" y="13079"/>
                      <a:pt x="177" y="15853"/>
                      <a:pt x="47" y="17736"/>
                    </a:cubicBezTo>
                    <a:cubicBezTo>
                      <a:pt x="-82" y="19618"/>
                      <a:pt x="47" y="20609"/>
                      <a:pt x="500" y="21105"/>
                    </a:cubicBezTo>
                    <a:cubicBezTo>
                      <a:pt x="953" y="21600"/>
                      <a:pt x="1729" y="21600"/>
                      <a:pt x="3669" y="19817"/>
                    </a:cubicBezTo>
                    <a:cubicBezTo>
                      <a:pt x="5609" y="18033"/>
                      <a:pt x="8713" y="14466"/>
                      <a:pt x="10589" y="11196"/>
                    </a:cubicBezTo>
                    <a:cubicBezTo>
                      <a:pt x="12464" y="7927"/>
                      <a:pt x="13111" y="4954"/>
                      <a:pt x="13499" y="2972"/>
                    </a:cubicBezTo>
                    <a:cubicBezTo>
                      <a:pt x="13887" y="991"/>
                      <a:pt x="14016" y="0"/>
                      <a:pt x="14016" y="0"/>
                    </a:cubicBezTo>
                    <a:cubicBezTo>
                      <a:pt x="14016" y="0"/>
                      <a:pt x="13887" y="991"/>
                      <a:pt x="13628" y="3666"/>
                    </a:cubicBezTo>
                    <a:cubicBezTo>
                      <a:pt x="13370" y="6341"/>
                      <a:pt x="12981" y="10701"/>
                      <a:pt x="12723" y="13872"/>
                    </a:cubicBezTo>
                    <a:cubicBezTo>
                      <a:pt x="12464" y="17042"/>
                      <a:pt x="12335" y="19024"/>
                      <a:pt x="12787" y="19420"/>
                    </a:cubicBezTo>
                    <a:cubicBezTo>
                      <a:pt x="13240" y="19817"/>
                      <a:pt x="14275" y="18628"/>
                      <a:pt x="15245" y="17141"/>
                    </a:cubicBezTo>
                    <a:cubicBezTo>
                      <a:pt x="16215" y="15655"/>
                      <a:pt x="17120" y="13872"/>
                      <a:pt x="18155" y="12187"/>
                    </a:cubicBezTo>
                    <a:cubicBezTo>
                      <a:pt x="19190" y="10503"/>
                      <a:pt x="20354" y="8917"/>
                      <a:pt x="21518" y="7332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33" name="Line">
                <a:extLst>
                  <a:ext uri="{FF2B5EF4-FFF2-40B4-BE49-F238E27FC236}">
                    <a16:creationId xmlns:a16="http://schemas.microsoft.com/office/drawing/2014/main" id="{62C290DB-1C0C-4F34-9690-FF19ADD40E5B}"/>
                  </a:ext>
                </a:extLst>
              </p:cNvPr>
              <p:cNvSpPr/>
              <p:nvPr/>
            </p:nvSpPr>
            <p:spPr>
              <a:xfrm>
                <a:off x="11141455" y="8046588"/>
                <a:ext cx="219896" cy="218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34" name="Line">
                <a:extLst>
                  <a:ext uri="{FF2B5EF4-FFF2-40B4-BE49-F238E27FC236}">
                    <a16:creationId xmlns:a16="http://schemas.microsoft.com/office/drawing/2014/main" id="{1BCA1199-9433-4011-978D-0ACAC411F681}"/>
                  </a:ext>
                </a:extLst>
              </p:cNvPr>
              <p:cNvSpPr/>
              <p:nvPr/>
            </p:nvSpPr>
            <p:spPr>
              <a:xfrm>
                <a:off x="11781508" y="7867953"/>
                <a:ext cx="482987" cy="694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2" h="21492" extrusionOk="0">
                    <a:moveTo>
                      <a:pt x="4324" y="1492"/>
                    </a:moveTo>
                    <a:cubicBezTo>
                      <a:pt x="3942" y="825"/>
                      <a:pt x="3560" y="159"/>
                      <a:pt x="2986" y="25"/>
                    </a:cubicBezTo>
                    <a:cubicBezTo>
                      <a:pt x="2413" y="-108"/>
                      <a:pt x="1648" y="292"/>
                      <a:pt x="1075" y="1292"/>
                    </a:cubicBezTo>
                    <a:cubicBezTo>
                      <a:pt x="501" y="2292"/>
                      <a:pt x="119" y="3892"/>
                      <a:pt x="24" y="5025"/>
                    </a:cubicBezTo>
                    <a:cubicBezTo>
                      <a:pt x="-72" y="6159"/>
                      <a:pt x="119" y="6825"/>
                      <a:pt x="788" y="7292"/>
                    </a:cubicBezTo>
                    <a:cubicBezTo>
                      <a:pt x="1457" y="7759"/>
                      <a:pt x="2604" y="8025"/>
                      <a:pt x="3655" y="8159"/>
                    </a:cubicBezTo>
                    <a:cubicBezTo>
                      <a:pt x="4707" y="8292"/>
                      <a:pt x="5663" y="8292"/>
                      <a:pt x="6714" y="7759"/>
                    </a:cubicBezTo>
                    <a:cubicBezTo>
                      <a:pt x="7765" y="7225"/>
                      <a:pt x="8912" y="6159"/>
                      <a:pt x="9772" y="5292"/>
                    </a:cubicBezTo>
                    <a:cubicBezTo>
                      <a:pt x="10632" y="4425"/>
                      <a:pt x="11206" y="3759"/>
                      <a:pt x="11684" y="3825"/>
                    </a:cubicBezTo>
                    <a:cubicBezTo>
                      <a:pt x="12162" y="3892"/>
                      <a:pt x="12544" y="4692"/>
                      <a:pt x="12735" y="5425"/>
                    </a:cubicBezTo>
                    <a:cubicBezTo>
                      <a:pt x="12926" y="6159"/>
                      <a:pt x="12926" y="6825"/>
                      <a:pt x="13213" y="7425"/>
                    </a:cubicBezTo>
                    <a:cubicBezTo>
                      <a:pt x="13500" y="8025"/>
                      <a:pt x="14073" y="8559"/>
                      <a:pt x="14838" y="8892"/>
                    </a:cubicBezTo>
                    <a:cubicBezTo>
                      <a:pt x="15602" y="9225"/>
                      <a:pt x="16558" y="9359"/>
                      <a:pt x="17514" y="9425"/>
                    </a:cubicBezTo>
                    <a:cubicBezTo>
                      <a:pt x="18470" y="9492"/>
                      <a:pt x="19425" y="9492"/>
                      <a:pt x="20190" y="9759"/>
                    </a:cubicBezTo>
                    <a:cubicBezTo>
                      <a:pt x="20955" y="10025"/>
                      <a:pt x="21528" y="10559"/>
                      <a:pt x="21432" y="11825"/>
                    </a:cubicBezTo>
                    <a:cubicBezTo>
                      <a:pt x="21337" y="13092"/>
                      <a:pt x="20572" y="15092"/>
                      <a:pt x="19139" y="16825"/>
                    </a:cubicBezTo>
                    <a:cubicBezTo>
                      <a:pt x="17705" y="18559"/>
                      <a:pt x="15602" y="20025"/>
                      <a:pt x="13500" y="21492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35" name="Line">
                <a:extLst>
                  <a:ext uri="{FF2B5EF4-FFF2-40B4-BE49-F238E27FC236}">
                    <a16:creationId xmlns:a16="http://schemas.microsoft.com/office/drawing/2014/main" id="{7BBFB401-17A3-4069-9BBF-461E9F36C98D}"/>
                  </a:ext>
                </a:extLst>
              </p:cNvPr>
              <p:cNvSpPr/>
              <p:nvPr/>
            </p:nvSpPr>
            <p:spPr>
              <a:xfrm>
                <a:off x="12539365" y="7558316"/>
                <a:ext cx="573300" cy="694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9" h="21390" extrusionOk="0">
                    <a:moveTo>
                      <a:pt x="2325" y="11451"/>
                    </a:moveTo>
                    <a:cubicBezTo>
                      <a:pt x="1513" y="13174"/>
                      <a:pt x="701" y="14897"/>
                      <a:pt x="295" y="16089"/>
                    </a:cubicBezTo>
                    <a:cubicBezTo>
                      <a:pt x="-111" y="17282"/>
                      <a:pt x="-111" y="17945"/>
                      <a:pt x="376" y="18210"/>
                    </a:cubicBezTo>
                    <a:cubicBezTo>
                      <a:pt x="863" y="18475"/>
                      <a:pt x="1838" y="18342"/>
                      <a:pt x="3137" y="17481"/>
                    </a:cubicBezTo>
                    <a:cubicBezTo>
                      <a:pt x="4436" y="16619"/>
                      <a:pt x="6060" y="15029"/>
                      <a:pt x="7441" y="12445"/>
                    </a:cubicBezTo>
                    <a:cubicBezTo>
                      <a:pt x="8821" y="9861"/>
                      <a:pt x="9958" y="6283"/>
                      <a:pt x="10527" y="3898"/>
                    </a:cubicBezTo>
                    <a:cubicBezTo>
                      <a:pt x="11095" y="1513"/>
                      <a:pt x="11095" y="320"/>
                      <a:pt x="10851" y="55"/>
                    </a:cubicBezTo>
                    <a:cubicBezTo>
                      <a:pt x="10608" y="-210"/>
                      <a:pt x="10121" y="453"/>
                      <a:pt x="9390" y="2705"/>
                    </a:cubicBezTo>
                    <a:cubicBezTo>
                      <a:pt x="8659" y="4958"/>
                      <a:pt x="7685" y="8801"/>
                      <a:pt x="7197" y="11120"/>
                    </a:cubicBezTo>
                    <a:cubicBezTo>
                      <a:pt x="6710" y="13439"/>
                      <a:pt x="6710" y="14234"/>
                      <a:pt x="7116" y="14897"/>
                    </a:cubicBezTo>
                    <a:cubicBezTo>
                      <a:pt x="7522" y="15559"/>
                      <a:pt x="8334" y="16089"/>
                      <a:pt x="9552" y="16487"/>
                    </a:cubicBezTo>
                    <a:cubicBezTo>
                      <a:pt x="10770" y="16884"/>
                      <a:pt x="12394" y="17150"/>
                      <a:pt x="13856" y="16951"/>
                    </a:cubicBezTo>
                    <a:cubicBezTo>
                      <a:pt x="15318" y="16752"/>
                      <a:pt x="16617" y="16089"/>
                      <a:pt x="17754" y="15361"/>
                    </a:cubicBezTo>
                    <a:cubicBezTo>
                      <a:pt x="18891" y="14632"/>
                      <a:pt x="19865" y="13837"/>
                      <a:pt x="20515" y="13770"/>
                    </a:cubicBezTo>
                    <a:cubicBezTo>
                      <a:pt x="21164" y="13704"/>
                      <a:pt x="21489" y="14367"/>
                      <a:pt x="21489" y="15427"/>
                    </a:cubicBezTo>
                    <a:cubicBezTo>
                      <a:pt x="21489" y="16487"/>
                      <a:pt x="21164" y="17945"/>
                      <a:pt x="20433" y="19005"/>
                    </a:cubicBezTo>
                    <a:cubicBezTo>
                      <a:pt x="19703" y="20065"/>
                      <a:pt x="18566" y="20727"/>
                      <a:pt x="17429" y="2139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36" name="Line">
                <a:extLst>
                  <a:ext uri="{FF2B5EF4-FFF2-40B4-BE49-F238E27FC236}">
                    <a16:creationId xmlns:a16="http://schemas.microsoft.com/office/drawing/2014/main" id="{A449BBE2-720F-4B7C-B7CA-B6BC28468D06}"/>
                  </a:ext>
                </a:extLst>
              </p:cNvPr>
              <p:cNvSpPr/>
              <p:nvPr/>
            </p:nvSpPr>
            <p:spPr>
              <a:xfrm>
                <a:off x="13713451" y="7879861"/>
                <a:ext cx="259163" cy="75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0" h="21083" extrusionOk="0">
                    <a:moveTo>
                      <a:pt x="0" y="10283"/>
                    </a:moveTo>
                    <a:cubicBezTo>
                      <a:pt x="5760" y="6683"/>
                      <a:pt x="11520" y="3083"/>
                      <a:pt x="15300" y="1283"/>
                    </a:cubicBezTo>
                    <a:cubicBezTo>
                      <a:pt x="19080" y="-517"/>
                      <a:pt x="20880" y="-517"/>
                      <a:pt x="21240" y="1883"/>
                    </a:cubicBezTo>
                    <a:cubicBezTo>
                      <a:pt x="21600" y="4283"/>
                      <a:pt x="20520" y="9083"/>
                      <a:pt x="19080" y="12683"/>
                    </a:cubicBezTo>
                    <a:cubicBezTo>
                      <a:pt x="17640" y="16283"/>
                      <a:pt x="15840" y="18683"/>
                      <a:pt x="14040" y="21083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37" name="Line">
                <a:extLst>
                  <a:ext uri="{FF2B5EF4-FFF2-40B4-BE49-F238E27FC236}">
                    <a16:creationId xmlns:a16="http://schemas.microsoft.com/office/drawing/2014/main" id="{B2BAA693-73E5-4D9E-B5A7-DDAD77D4EB2B}"/>
                  </a:ext>
                </a:extLst>
              </p:cNvPr>
              <p:cNvSpPr/>
              <p:nvPr/>
            </p:nvSpPr>
            <p:spPr>
              <a:xfrm>
                <a:off x="13599578" y="8058499"/>
                <a:ext cx="180629" cy="39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38" name="Line">
                <a:extLst>
                  <a:ext uri="{FF2B5EF4-FFF2-40B4-BE49-F238E27FC236}">
                    <a16:creationId xmlns:a16="http://schemas.microsoft.com/office/drawing/2014/main" id="{E2DAB65B-6D98-463B-8331-FDD943D59260}"/>
                  </a:ext>
                </a:extLst>
              </p:cNvPr>
              <p:cNvSpPr/>
              <p:nvPr/>
            </p:nvSpPr>
            <p:spPr>
              <a:xfrm>
                <a:off x="14620524" y="7713133"/>
                <a:ext cx="455499" cy="551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53" extrusionOk="0">
                    <a:moveTo>
                      <a:pt x="1851" y="4474"/>
                    </a:moveTo>
                    <a:cubicBezTo>
                      <a:pt x="1851" y="3134"/>
                      <a:pt x="1851" y="1795"/>
                      <a:pt x="2366" y="1041"/>
                    </a:cubicBezTo>
                    <a:cubicBezTo>
                      <a:pt x="2880" y="288"/>
                      <a:pt x="3909" y="120"/>
                      <a:pt x="5246" y="37"/>
                    </a:cubicBezTo>
                    <a:cubicBezTo>
                      <a:pt x="6583" y="-47"/>
                      <a:pt x="8229" y="-47"/>
                      <a:pt x="9566" y="706"/>
                    </a:cubicBezTo>
                    <a:cubicBezTo>
                      <a:pt x="10903" y="1460"/>
                      <a:pt x="11931" y="2967"/>
                      <a:pt x="10697" y="5897"/>
                    </a:cubicBezTo>
                    <a:cubicBezTo>
                      <a:pt x="9463" y="8827"/>
                      <a:pt x="5966" y="13181"/>
                      <a:pt x="3600" y="15776"/>
                    </a:cubicBezTo>
                    <a:cubicBezTo>
                      <a:pt x="1234" y="18372"/>
                      <a:pt x="0" y="19209"/>
                      <a:pt x="0" y="19711"/>
                    </a:cubicBezTo>
                    <a:cubicBezTo>
                      <a:pt x="0" y="20213"/>
                      <a:pt x="1234" y="20381"/>
                      <a:pt x="5040" y="20632"/>
                    </a:cubicBezTo>
                    <a:cubicBezTo>
                      <a:pt x="8846" y="20883"/>
                      <a:pt x="15223" y="21218"/>
                      <a:pt x="21600" y="21553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39" name="Line">
                <a:extLst>
                  <a:ext uri="{FF2B5EF4-FFF2-40B4-BE49-F238E27FC236}">
                    <a16:creationId xmlns:a16="http://schemas.microsoft.com/office/drawing/2014/main" id="{02727837-DB77-41EF-851A-BE014FE735C4}"/>
                  </a:ext>
                </a:extLst>
              </p:cNvPr>
              <p:cNvSpPr/>
              <p:nvPr/>
            </p:nvSpPr>
            <p:spPr>
              <a:xfrm>
                <a:off x="743516" y="9110469"/>
                <a:ext cx="416232" cy="559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1178" extrusionOk="0">
                    <a:moveTo>
                      <a:pt x="21216" y="364"/>
                    </a:moveTo>
                    <a:cubicBezTo>
                      <a:pt x="18792" y="36"/>
                      <a:pt x="16367" y="-291"/>
                      <a:pt x="13612" y="445"/>
                    </a:cubicBezTo>
                    <a:cubicBezTo>
                      <a:pt x="10857" y="1182"/>
                      <a:pt x="7771" y="2982"/>
                      <a:pt x="5787" y="4209"/>
                    </a:cubicBezTo>
                    <a:cubicBezTo>
                      <a:pt x="3804" y="5436"/>
                      <a:pt x="2922" y="6091"/>
                      <a:pt x="3032" y="7073"/>
                    </a:cubicBezTo>
                    <a:cubicBezTo>
                      <a:pt x="3143" y="8054"/>
                      <a:pt x="4245" y="9364"/>
                      <a:pt x="6559" y="10673"/>
                    </a:cubicBezTo>
                    <a:cubicBezTo>
                      <a:pt x="8873" y="11982"/>
                      <a:pt x="12400" y="13291"/>
                      <a:pt x="14714" y="14354"/>
                    </a:cubicBezTo>
                    <a:cubicBezTo>
                      <a:pt x="17028" y="15418"/>
                      <a:pt x="18130" y="16236"/>
                      <a:pt x="18351" y="16973"/>
                    </a:cubicBezTo>
                    <a:cubicBezTo>
                      <a:pt x="18571" y="17709"/>
                      <a:pt x="17910" y="18364"/>
                      <a:pt x="15816" y="19018"/>
                    </a:cubicBezTo>
                    <a:cubicBezTo>
                      <a:pt x="13722" y="19673"/>
                      <a:pt x="10196" y="20327"/>
                      <a:pt x="7551" y="20736"/>
                    </a:cubicBezTo>
                    <a:cubicBezTo>
                      <a:pt x="4906" y="21145"/>
                      <a:pt x="3143" y="21309"/>
                      <a:pt x="1820" y="21064"/>
                    </a:cubicBezTo>
                    <a:cubicBezTo>
                      <a:pt x="498" y="20818"/>
                      <a:pt x="-384" y="20164"/>
                      <a:pt x="167" y="19591"/>
                    </a:cubicBezTo>
                    <a:cubicBezTo>
                      <a:pt x="718" y="19018"/>
                      <a:pt x="2702" y="18527"/>
                      <a:pt x="4685" y="1803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40" name="Line">
                <a:extLst>
                  <a:ext uri="{FF2B5EF4-FFF2-40B4-BE49-F238E27FC236}">
                    <a16:creationId xmlns:a16="http://schemas.microsoft.com/office/drawing/2014/main" id="{17DB7A0E-B88A-4168-AE1B-E470216F91CD}"/>
                  </a:ext>
                </a:extLst>
              </p:cNvPr>
              <p:cNvSpPr/>
              <p:nvPr/>
            </p:nvSpPr>
            <p:spPr>
              <a:xfrm>
                <a:off x="1367862" y="8979470"/>
                <a:ext cx="11781" cy="7383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5053"/>
                      <a:pt x="14400" y="10105"/>
                      <a:pt x="18000" y="13705"/>
                    </a:cubicBezTo>
                    <a:cubicBezTo>
                      <a:pt x="21600" y="17305"/>
                      <a:pt x="21600" y="19453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41" name="Line">
                <a:extLst>
                  <a:ext uri="{FF2B5EF4-FFF2-40B4-BE49-F238E27FC236}">
                    <a16:creationId xmlns:a16="http://schemas.microsoft.com/office/drawing/2014/main" id="{8C7ACC02-FD0B-4B4E-BCEE-2B281607249D}"/>
                  </a:ext>
                </a:extLst>
              </p:cNvPr>
              <p:cNvSpPr/>
              <p:nvPr/>
            </p:nvSpPr>
            <p:spPr>
              <a:xfrm>
                <a:off x="1265767" y="9301015"/>
                <a:ext cx="954193" cy="400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66" extrusionOk="0">
                    <a:moveTo>
                      <a:pt x="0" y="12542"/>
                    </a:moveTo>
                    <a:cubicBezTo>
                      <a:pt x="0" y="10684"/>
                      <a:pt x="0" y="8826"/>
                      <a:pt x="681" y="7316"/>
                    </a:cubicBezTo>
                    <a:cubicBezTo>
                      <a:pt x="1362" y="5806"/>
                      <a:pt x="2724" y="4645"/>
                      <a:pt x="4281" y="3832"/>
                    </a:cubicBezTo>
                    <a:cubicBezTo>
                      <a:pt x="5838" y="3019"/>
                      <a:pt x="7589" y="2555"/>
                      <a:pt x="8708" y="2439"/>
                    </a:cubicBezTo>
                    <a:cubicBezTo>
                      <a:pt x="9827" y="2323"/>
                      <a:pt x="10314" y="2555"/>
                      <a:pt x="10605" y="3252"/>
                    </a:cubicBezTo>
                    <a:cubicBezTo>
                      <a:pt x="10897" y="3948"/>
                      <a:pt x="10995" y="5110"/>
                      <a:pt x="10751" y="6735"/>
                    </a:cubicBezTo>
                    <a:cubicBezTo>
                      <a:pt x="10508" y="8361"/>
                      <a:pt x="9924" y="10452"/>
                      <a:pt x="9486" y="12077"/>
                    </a:cubicBezTo>
                    <a:cubicBezTo>
                      <a:pt x="9049" y="13703"/>
                      <a:pt x="8757" y="14865"/>
                      <a:pt x="8611" y="16026"/>
                    </a:cubicBezTo>
                    <a:cubicBezTo>
                      <a:pt x="8465" y="17187"/>
                      <a:pt x="8465" y="18348"/>
                      <a:pt x="8659" y="19277"/>
                    </a:cubicBezTo>
                    <a:cubicBezTo>
                      <a:pt x="8854" y="20206"/>
                      <a:pt x="9243" y="20903"/>
                      <a:pt x="9681" y="21252"/>
                    </a:cubicBezTo>
                    <a:cubicBezTo>
                      <a:pt x="10119" y="21600"/>
                      <a:pt x="10605" y="21600"/>
                      <a:pt x="11141" y="20671"/>
                    </a:cubicBezTo>
                    <a:cubicBezTo>
                      <a:pt x="11676" y="19742"/>
                      <a:pt x="12259" y="17884"/>
                      <a:pt x="12551" y="15445"/>
                    </a:cubicBezTo>
                    <a:cubicBezTo>
                      <a:pt x="12843" y="13006"/>
                      <a:pt x="12843" y="9987"/>
                      <a:pt x="12941" y="7897"/>
                    </a:cubicBezTo>
                    <a:cubicBezTo>
                      <a:pt x="13038" y="5806"/>
                      <a:pt x="13232" y="4645"/>
                      <a:pt x="13573" y="4065"/>
                    </a:cubicBezTo>
                    <a:cubicBezTo>
                      <a:pt x="13914" y="3484"/>
                      <a:pt x="14400" y="3484"/>
                      <a:pt x="14984" y="4413"/>
                    </a:cubicBezTo>
                    <a:cubicBezTo>
                      <a:pt x="15568" y="5342"/>
                      <a:pt x="16249" y="7200"/>
                      <a:pt x="16735" y="9290"/>
                    </a:cubicBezTo>
                    <a:cubicBezTo>
                      <a:pt x="17222" y="11381"/>
                      <a:pt x="17514" y="13703"/>
                      <a:pt x="17659" y="15794"/>
                    </a:cubicBezTo>
                    <a:cubicBezTo>
                      <a:pt x="17805" y="17884"/>
                      <a:pt x="17805" y="19742"/>
                      <a:pt x="17562" y="20555"/>
                    </a:cubicBezTo>
                    <a:cubicBezTo>
                      <a:pt x="17319" y="21368"/>
                      <a:pt x="16832" y="21135"/>
                      <a:pt x="16589" y="20323"/>
                    </a:cubicBezTo>
                    <a:cubicBezTo>
                      <a:pt x="16346" y="19510"/>
                      <a:pt x="16346" y="18116"/>
                      <a:pt x="16638" y="15329"/>
                    </a:cubicBezTo>
                    <a:cubicBezTo>
                      <a:pt x="16930" y="12542"/>
                      <a:pt x="17514" y="8361"/>
                      <a:pt x="18389" y="5574"/>
                    </a:cubicBezTo>
                    <a:cubicBezTo>
                      <a:pt x="19265" y="2787"/>
                      <a:pt x="20432" y="1394"/>
                      <a:pt x="21600" y="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42" name="Line">
                <a:extLst>
                  <a:ext uri="{FF2B5EF4-FFF2-40B4-BE49-F238E27FC236}">
                    <a16:creationId xmlns:a16="http://schemas.microsoft.com/office/drawing/2014/main" id="{CB857444-291C-426A-B3EB-EE636FE89005}"/>
                  </a:ext>
                </a:extLst>
              </p:cNvPr>
              <p:cNvSpPr/>
              <p:nvPr/>
            </p:nvSpPr>
            <p:spPr>
              <a:xfrm>
                <a:off x="2286713" y="9324833"/>
                <a:ext cx="282723" cy="393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9" h="21600" extrusionOk="0">
                    <a:moveTo>
                      <a:pt x="0" y="14479"/>
                    </a:moveTo>
                    <a:cubicBezTo>
                      <a:pt x="3600" y="14479"/>
                      <a:pt x="7200" y="14479"/>
                      <a:pt x="10800" y="13055"/>
                    </a:cubicBezTo>
                    <a:cubicBezTo>
                      <a:pt x="14400" y="11631"/>
                      <a:pt x="18000" y="8782"/>
                      <a:pt x="19800" y="6765"/>
                    </a:cubicBezTo>
                    <a:cubicBezTo>
                      <a:pt x="21600" y="4747"/>
                      <a:pt x="21600" y="3560"/>
                      <a:pt x="21273" y="2374"/>
                    </a:cubicBezTo>
                    <a:cubicBezTo>
                      <a:pt x="20945" y="1187"/>
                      <a:pt x="20291" y="0"/>
                      <a:pt x="18164" y="0"/>
                    </a:cubicBezTo>
                    <a:cubicBezTo>
                      <a:pt x="16036" y="0"/>
                      <a:pt x="12436" y="1187"/>
                      <a:pt x="10473" y="4273"/>
                    </a:cubicBezTo>
                    <a:cubicBezTo>
                      <a:pt x="8509" y="7358"/>
                      <a:pt x="8182" y="12343"/>
                      <a:pt x="9982" y="15547"/>
                    </a:cubicBezTo>
                    <a:cubicBezTo>
                      <a:pt x="11782" y="18752"/>
                      <a:pt x="15709" y="20176"/>
                      <a:pt x="19636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43" name="Line">
                <a:extLst>
                  <a:ext uri="{FF2B5EF4-FFF2-40B4-BE49-F238E27FC236}">
                    <a16:creationId xmlns:a16="http://schemas.microsoft.com/office/drawing/2014/main" id="{C908B377-506C-46E9-B563-9681CFEA75B0}"/>
                  </a:ext>
                </a:extLst>
              </p:cNvPr>
              <p:cNvSpPr/>
              <p:nvPr/>
            </p:nvSpPr>
            <p:spPr>
              <a:xfrm>
                <a:off x="2883574" y="9451863"/>
                <a:ext cx="102095" cy="59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296" extrusionOk="0">
                    <a:moveTo>
                      <a:pt x="0" y="1782"/>
                    </a:moveTo>
                    <a:cubicBezTo>
                      <a:pt x="6300" y="239"/>
                      <a:pt x="12600" y="-1304"/>
                      <a:pt x="16200" y="1782"/>
                    </a:cubicBezTo>
                    <a:cubicBezTo>
                      <a:pt x="19800" y="4867"/>
                      <a:pt x="20700" y="12582"/>
                      <a:pt x="21600" y="2029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44" name="Line">
                <a:extLst>
                  <a:ext uri="{FF2B5EF4-FFF2-40B4-BE49-F238E27FC236}">
                    <a16:creationId xmlns:a16="http://schemas.microsoft.com/office/drawing/2014/main" id="{6920A9FF-D506-4F96-80ED-8C032F9ECB83}"/>
                  </a:ext>
                </a:extLst>
              </p:cNvPr>
              <p:cNvSpPr/>
              <p:nvPr/>
            </p:nvSpPr>
            <p:spPr>
              <a:xfrm>
                <a:off x="3437242" y="9277196"/>
                <a:ext cx="259163" cy="242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1" h="20960" extrusionOk="0">
                    <a:moveTo>
                      <a:pt x="9496" y="3352"/>
                    </a:moveTo>
                    <a:cubicBezTo>
                      <a:pt x="8451" y="1862"/>
                      <a:pt x="7406" y="372"/>
                      <a:pt x="6012" y="931"/>
                    </a:cubicBezTo>
                    <a:cubicBezTo>
                      <a:pt x="4618" y="1490"/>
                      <a:pt x="2877" y="4097"/>
                      <a:pt x="1657" y="6331"/>
                    </a:cubicBezTo>
                    <a:cubicBezTo>
                      <a:pt x="438" y="8566"/>
                      <a:pt x="-259" y="10428"/>
                      <a:pt x="89" y="13034"/>
                    </a:cubicBezTo>
                    <a:cubicBezTo>
                      <a:pt x="438" y="15641"/>
                      <a:pt x="1831" y="18993"/>
                      <a:pt x="4444" y="20297"/>
                    </a:cubicBezTo>
                    <a:cubicBezTo>
                      <a:pt x="7057" y="21600"/>
                      <a:pt x="10889" y="20855"/>
                      <a:pt x="14199" y="19179"/>
                    </a:cubicBezTo>
                    <a:cubicBezTo>
                      <a:pt x="17509" y="17503"/>
                      <a:pt x="20296" y="14897"/>
                      <a:pt x="20818" y="11545"/>
                    </a:cubicBezTo>
                    <a:cubicBezTo>
                      <a:pt x="21341" y="8193"/>
                      <a:pt x="19599" y="4097"/>
                      <a:pt x="16812" y="2048"/>
                    </a:cubicBezTo>
                    <a:cubicBezTo>
                      <a:pt x="14025" y="0"/>
                      <a:pt x="10193" y="0"/>
                      <a:pt x="8102" y="0"/>
                    </a:cubicBezTo>
                    <a:cubicBezTo>
                      <a:pt x="6012" y="0"/>
                      <a:pt x="5664" y="0"/>
                      <a:pt x="5315" y="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45" name="Line">
                <a:extLst>
                  <a:ext uri="{FF2B5EF4-FFF2-40B4-BE49-F238E27FC236}">
                    <a16:creationId xmlns:a16="http://schemas.microsoft.com/office/drawing/2014/main" id="{BA9C24A5-6D4E-4ED3-8F8F-387D84F2680A}"/>
                  </a:ext>
                </a:extLst>
              </p:cNvPr>
              <p:cNvSpPr/>
              <p:nvPr/>
            </p:nvSpPr>
            <p:spPr>
              <a:xfrm>
                <a:off x="3904519" y="9058864"/>
                <a:ext cx="314137" cy="778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3" h="21463" extrusionOk="0">
                    <a:moveTo>
                      <a:pt x="0" y="2782"/>
                    </a:moveTo>
                    <a:cubicBezTo>
                      <a:pt x="2043" y="3975"/>
                      <a:pt x="4086" y="5169"/>
                      <a:pt x="5108" y="7436"/>
                    </a:cubicBezTo>
                    <a:cubicBezTo>
                      <a:pt x="6130" y="9704"/>
                      <a:pt x="6130" y="13045"/>
                      <a:pt x="5838" y="15312"/>
                    </a:cubicBezTo>
                    <a:cubicBezTo>
                      <a:pt x="5546" y="17580"/>
                      <a:pt x="4962" y="18773"/>
                      <a:pt x="4232" y="19728"/>
                    </a:cubicBezTo>
                    <a:cubicBezTo>
                      <a:pt x="3503" y="20683"/>
                      <a:pt x="2627" y="21399"/>
                      <a:pt x="2043" y="21458"/>
                    </a:cubicBezTo>
                    <a:cubicBezTo>
                      <a:pt x="1459" y="21518"/>
                      <a:pt x="1168" y="20921"/>
                      <a:pt x="2043" y="18952"/>
                    </a:cubicBezTo>
                    <a:cubicBezTo>
                      <a:pt x="2919" y="16983"/>
                      <a:pt x="4962" y="13642"/>
                      <a:pt x="7005" y="10539"/>
                    </a:cubicBezTo>
                    <a:cubicBezTo>
                      <a:pt x="9049" y="7436"/>
                      <a:pt x="11092" y="4572"/>
                      <a:pt x="12697" y="2842"/>
                    </a:cubicBezTo>
                    <a:cubicBezTo>
                      <a:pt x="14303" y="1111"/>
                      <a:pt x="15470" y="515"/>
                      <a:pt x="16784" y="216"/>
                    </a:cubicBezTo>
                    <a:cubicBezTo>
                      <a:pt x="18097" y="-82"/>
                      <a:pt x="19557" y="-82"/>
                      <a:pt x="20432" y="276"/>
                    </a:cubicBezTo>
                    <a:cubicBezTo>
                      <a:pt x="21308" y="634"/>
                      <a:pt x="21600" y="1350"/>
                      <a:pt x="20724" y="2961"/>
                    </a:cubicBezTo>
                    <a:cubicBezTo>
                      <a:pt x="19849" y="4572"/>
                      <a:pt x="17805" y="7078"/>
                      <a:pt x="14449" y="8689"/>
                    </a:cubicBezTo>
                    <a:cubicBezTo>
                      <a:pt x="11092" y="10300"/>
                      <a:pt x="6422" y="11016"/>
                      <a:pt x="1751" y="11732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46" name="Line">
                <a:extLst>
                  <a:ext uri="{FF2B5EF4-FFF2-40B4-BE49-F238E27FC236}">
                    <a16:creationId xmlns:a16="http://schemas.microsoft.com/office/drawing/2014/main" id="{96D6C464-5D10-40F8-9D0D-639066C8C2A2}"/>
                  </a:ext>
                </a:extLst>
              </p:cNvPr>
              <p:cNvSpPr/>
              <p:nvPr/>
            </p:nvSpPr>
            <p:spPr>
              <a:xfrm>
                <a:off x="5251383" y="9241470"/>
                <a:ext cx="585079" cy="357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4" h="21486" extrusionOk="0">
                    <a:moveTo>
                      <a:pt x="2361" y="13000"/>
                    </a:moveTo>
                    <a:cubicBezTo>
                      <a:pt x="1109" y="12229"/>
                      <a:pt x="-143" y="11457"/>
                      <a:pt x="14" y="11072"/>
                    </a:cubicBezTo>
                    <a:cubicBezTo>
                      <a:pt x="170" y="10686"/>
                      <a:pt x="1735" y="10686"/>
                      <a:pt x="4396" y="10429"/>
                    </a:cubicBezTo>
                    <a:cubicBezTo>
                      <a:pt x="7057" y="10172"/>
                      <a:pt x="10814" y="9657"/>
                      <a:pt x="13083" y="9272"/>
                    </a:cubicBezTo>
                    <a:cubicBezTo>
                      <a:pt x="15353" y="8886"/>
                      <a:pt x="16135" y="8629"/>
                      <a:pt x="16683" y="7857"/>
                    </a:cubicBezTo>
                    <a:cubicBezTo>
                      <a:pt x="17231" y="7086"/>
                      <a:pt x="17544" y="5800"/>
                      <a:pt x="17466" y="4643"/>
                    </a:cubicBezTo>
                    <a:cubicBezTo>
                      <a:pt x="17387" y="3486"/>
                      <a:pt x="16918" y="2457"/>
                      <a:pt x="16292" y="1557"/>
                    </a:cubicBezTo>
                    <a:cubicBezTo>
                      <a:pt x="15666" y="657"/>
                      <a:pt x="14883" y="-114"/>
                      <a:pt x="14805" y="15"/>
                    </a:cubicBezTo>
                    <a:cubicBezTo>
                      <a:pt x="14727" y="143"/>
                      <a:pt x="15353" y="1172"/>
                      <a:pt x="16527" y="3357"/>
                    </a:cubicBezTo>
                    <a:cubicBezTo>
                      <a:pt x="17700" y="5543"/>
                      <a:pt x="19422" y="8886"/>
                      <a:pt x="20361" y="11200"/>
                    </a:cubicBezTo>
                    <a:cubicBezTo>
                      <a:pt x="21300" y="13515"/>
                      <a:pt x="21457" y="14800"/>
                      <a:pt x="20909" y="15829"/>
                    </a:cubicBezTo>
                    <a:cubicBezTo>
                      <a:pt x="20361" y="16857"/>
                      <a:pt x="19109" y="17629"/>
                      <a:pt x="17231" y="18529"/>
                    </a:cubicBezTo>
                    <a:cubicBezTo>
                      <a:pt x="15353" y="19429"/>
                      <a:pt x="12848" y="20457"/>
                      <a:pt x="10344" y="2148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47" name="Line">
                <a:extLst>
                  <a:ext uri="{FF2B5EF4-FFF2-40B4-BE49-F238E27FC236}">
                    <a16:creationId xmlns:a16="http://schemas.microsoft.com/office/drawing/2014/main" id="{200BDD76-539E-4ECB-BF81-A6E6AD92D32A}"/>
                  </a:ext>
                </a:extLst>
              </p:cNvPr>
              <p:cNvSpPr/>
              <p:nvPr/>
            </p:nvSpPr>
            <p:spPr>
              <a:xfrm>
                <a:off x="6782802" y="8935802"/>
                <a:ext cx="70681" cy="559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8" h="21522" extrusionOk="0">
                    <a:moveTo>
                      <a:pt x="20828" y="2082"/>
                    </a:moveTo>
                    <a:cubicBezTo>
                      <a:pt x="18287" y="1085"/>
                      <a:pt x="15746" y="88"/>
                      <a:pt x="14475" y="5"/>
                    </a:cubicBezTo>
                    <a:cubicBezTo>
                      <a:pt x="13204" y="-78"/>
                      <a:pt x="13204" y="753"/>
                      <a:pt x="11299" y="3744"/>
                    </a:cubicBezTo>
                    <a:cubicBezTo>
                      <a:pt x="9393" y="6734"/>
                      <a:pt x="5581" y="11885"/>
                      <a:pt x="3040" y="14876"/>
                    </a:cubicBezTo>
                    <a:cubicBezTo>
                      <a:pt x="499" y="17867"/>
                      <a:pt x="-772" y="18697"/>
                      <a:pt x="499" y="19445"/>
                    </a:cubicBezTo>
                    <a:cubicBezTo>
                      <a:pt x="1769" y="20193"/>
                      <a:pt x="5581" y="20857"/>
                      <a:pt x="9393" y="21522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48" name="Line">
                <a:extLst>
                  <a:ext uri="{FF2B5EF4-FFF2-40B4-BE49-F238E27FC236}">
                    <a16:creationId xmlns:a16="http://schemas.microsoft.com/office/drawing/2014/main" id="{5596CDFC-04FC-4444-BBDD-C76328D82C83}"/>
                  </a:ext>
                </a:extLst>
              </p:cNvPr>
              <p:cNvSpPr/>
              <p:nvPr/>
            </p:nvSpPr>
            <p:spPr>
              <a:xfrm>
                <a:off x="7116571" y="8943741"/>
                <a:ext cx="333772" cy="452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40" h="21295" extrusionOk="0">
                    <a:moveTo>
                      <a:pt x="11138" y="4681"/>
                    </a:moveTo>
                    <a:cubicBezTo>
                      <a:pt x="10338" y="3865"/>
                      <a:pt x="9538" y="3050"/>
                      <a:pt x="8071" y="3458"/>
                    </a:cubicBezTo>
                    <a:cubicBezTo>
                      <a:pt x="6604" y="3865"/>
                      <a:pt x="4471" y="5496"/>
                      <a:pt x="2738" y="8247"/>
                    </a:cubicBezTo>
                    <a:cubicBezTo>
                      <a:pt x="1004" y="10998"/>
                      <a:pt x="-329" y="14869"/>
                      <a:pt x="71" y="17416"/>
                    </a:cubicBezTo>
                    <a:cubicBezTo>
                      <a:pt x="471" y="19964"/>
                      <a:pt x="2604" y="21186"/>
                      <a:pt x="5804" y="21288"/>
                    </a:cubicBezTo>
                    <a:cubicBezTo>
                      <a:pt x="9004" y="21390"/>
                      <a:pt x="13271" y="20371"/>
                      <a:pt x="16338" y="18232"/>
                    </a:cubicBezTo>
                    <a:cubicBezTo>
                      <a:pt x="19404" y="16092"/>
                      <a:pt x="21271" y="12832"/>
                      <a:pt x="20604" y="9571"/>
                    </a:cubicBezTo>
                    <a:cubicBezTo>
                      <a:pt x="19938" y="6311"/>
                      <a:pt x="16738" y="3050"/>
                      <a:pt x="13671" y="1420"/>
                    </a:cubicBezTo>
                    <a:cubicBezTo>
                      <a:pt x="10604" y="-210"/>
                      <a:pt x="7671" y="-210"/>
                      <a:pt x="5804" y="299"/>
                    </a:cubicBezTo>
                    <a:cubicBezTo>
                      <a:pt x="3938" y="809"/>
                      <a:pt x="3138" y="1828"/>
                      <a:pt x="2338" y="2847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49" name="Line">
                <a:extLst>
                  <a:ext uri="{FF2B5EF4-FFF2-40B4-BE49-F238E27FC236}">
                    <a16:creationId xmlns:a16="http://schemas.microsoft.com/office/drawing/2014/main" id="{198B017B-354F-4A39-8E13-0E98B8419636}"/>
                  </a:ext>
                </a:extLst>
              </p:cNvPr>
              <p:cNvSpPr/>
              <p:nvPr/>
            </p:nvSpPr>
            <p:spPr>
              <a:xfrm>
                <a:off x="7591705" y="8979470"/>
                <a:ext cx="365183" cy="647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6" extrusionOk="0">
                    <a:moveTo>
                      <a:pt x="21600" y="800"/>
                    </a:moveTo>
                    <a:cubicBezTo>
                      <a:pt x="20571" y="368"/>
                      <a:pt x="19543" y="-64"/>
                      <a:pt x="18514" y="8"/>
                    </a:cubicBezTo>
                    <a:cubicBezTo>
                      <a:pt x="17486" y="80"/>
                      <a:pt x="16457" y="656"/>
                      <a:pt x="14657" y="2816"/>
                    </a:cubicBezTo>
                    <a:cubicBezTo>
                      <a:pt x="12857" y="4976"/>
                      <a:pt x="10286" y="8720"/>
                      <a:pt x="7714" y="12104"/>
                    </a:cubicBezTo>
                    <a:cubicBezTo>
                      <a:pt x="5143" y="15488"/>
                      <a:pt x="2571" y="18512"/>
                      <a:pt x="0" y="2153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50" name="Line">
                <a:extLst>
                  <a:ext uri="{FF2B5EF4-FFF2-40B4-BE49-F238E27FC236}">
                    <a16:creationId xmlns:a16="http://schemas.microsoft.com/office/drawing/2014/main" id="{179D22EF-7B39-4E34-96CA-CA7098FACE1D}"/>
                  </a:ext>
                </a:extLst>
              </p:cNvPr>
              <p:cNvSpPr/>
              <p:nvPr/>
            </p:nvSpPr>
            <p:spPr>
              <a:xfrm>
                <a:off x="7528878" y="8820682"/>
                <a:ext cx="90313" cy="1587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28" extrusionOk="0">
                    <a:moveTo>
                      <a:pt x="0" y="7317"/>
                    </a:moveTo>
                    <a:cubicBezTo>
                      <a:pt x="0" y="3815"/>
                      <a:pt x="0" y="312"/>
                      <a:pt x="1543" y="20"/>
                    </a:cubicBezTo>
                    <a:cubicBezTo>
                      <a:pt x="3086" y="-272"/>
                      <a:pt x="6171" y="2647"/>
                      <a:pt x="9771" y="6733"/>
                    </a:cubicBezTo>
                    <a:cubicBezTo>
                      <a:pt x="13371" y="10820"/>
                      <a:pt x="17486" y="16074"/>
                      <a:pt x="21600" y="21328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51" name="Line">
                <a:extLst>
                  <a:ext uri="{FF2B5EF4-FFF2-40B4-BE49-F238E27FC236}">
                    <a16:creationId xmlns:a16="http://schemas.microsoft.com/office/drawing/2014/main" id="{7DD44DDC-8F8C-4F61-B0D1-015A0A6654F7}"/>
                  </a:ext>
                </a:extLst>
              </p:cNvPr>
              <p:cNvSpPr/>
              <p:nvPr/>
            </p:nvSpPr>
            <p:spPr>
              <a:xfrm>
                <a:off x="8007937" y="9598744"/>
                <a:ext cx="11779" cy="674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400" y="7200"/>
                      <a:pt x="7200" y="14400"/>
                      <a:pt x="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52" name="Line">
                <a:extLst>
                  <a:ext uri="{FF2B5EF4-FFF2-40B4-BE49-F238E27FC236}">
                    <a16:creationId xmlns:a16="http://schemas.microsoft.com/office/drawing/2014/main" id="{1A162063-2116-4A76-9212-44D0FD531FA8}"/>
                  </a:ext>
                </a:extLst>
              </p:cNvPr>
              <p:cNvSpPr/>
              <p:nvPr/>
            </p:nvSpPr>
            <p:spPr>
              <a:xfrm>
                <a:off x="9248779" y="8995349"/>
                <a:ext cx="530105" cy="317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8" h="20829" extrusionOk="0">
                    <a:moveTo>
                      <a:pt x="10422" y="5637"/>
                    </a:moveTo>
                    <a:cubicBezTo>
                      <a:pt x="10422" y="3648"/>
                      <a:pt x="10422" y="1658"/>
                      <a:pt x="9903" y="664"/>
                    </a:cubicBezTo>
                    <a:cubicBezTo>
                      <a:pt x="9385" y="-331"/>
                      <a:pt x="8348" y="-331"/>
                      <a:pt x="6620" y="1516"/>
                    </a:cubicBezTo>
                    <a:cubicBezTo>
                      <a:pt x="4892" y="3364"/>
                      <a:pt x="2473" y="7058"/>
                      <a:pt x="1177" y="9616"/>
                    </a:cubicBezTo>
                    <a:cubicBezTo>
                      <a:pt x="-119" y="12174"/>
                      <a:pt x="-292" y="13595"/>
                      <a:pt x="399" y="15585"/>
                    </a:cubicBezTo>
                    <a:cubicBezTo>
                      <a:pt x="1090" y="17574"/>
                      <a:pt x="2646" y="20132"/>
                      <a:pt x="6274" y="20701"/>
                    </a:cubicBezTo>
                    <a:cubicBezTo>
                      <a:pt x="9903" y="21269"/>
                      <a:pt x="15606" y="19848"/>
                      <a:pt x="21308" y="18427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53" name="Line">
                <a:extLst>
                  <a:ext uri="{FF2B5EF4-FFF2-40B4-BE49-F238E27FC236}">
                    <a16:creationId xmlns:a16="http://schemas.microsoft.com/office/drawing/2014/main" id="{33F871BB-0D94-4958-8223-A9A0B1792ACB}"/>
                  </a:ext>
                </a:extLst>
              </p:cNvPr>
              <p:cNvSpPr/>
              <p:nvPr/>
            </p:nvSpPr>
            <p:spPr>
              <a:xfrm>
                <a:off x="9833858" y="8820682"/>
                <a:ext cx="39267" cy="531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3" h="21519" extrusionOk="0">
                    <a:moveTo>
                      <a:pt x="20873" y="1661"/>
                    </a:moveTo>
                    <a:cubicBezTo>
                      <a:pt x="13673" y="790"/>
                      <a:pt x="6473" y="-81"/>
                      <a:pt x="2873" y="6"/>
                    </a:cubicBezTo>
                    <a:cubicBezTo>
                      <a:pt x="-727" y="93"/>
                      <a:pt x="-727" y="1138"/>
                      <a:pt x="1673" y="3838"/>
                    </a:cubicBezTo>
                    <a:cubicBezTo>
                      <a:pt x="4073" y="6538"/>
                      <a:pt x="8873" y="10893"/>
                      <a:pt x="10073" y="14116"/>
                    </a:cubicBezTo>
                    <a:cubicBezTo>
                      <a:pt x="11273" y="17338"/>
                      <a:pt x="8873" y="19429"/>
                      <a:pt x="6474" y="21519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54" name="Line">
                <a:extLst>
                  <a:ext uri="{FF2B5EF4-FFF2-40B4-BE49-F238E27FC236}">
                    <a16:creationId xmlns:a16="http://schemas.microsoft.com/office/drawing/2014/main" id="{E55AF278-45DD-4988-8313-C2A5FF5FD1C8}"/>
                  </a:ext>
                </a:extLst>
              </p:cNvPr>
              <p:cNvSpPr/>
              <p:nvPr/>
            </p:nvSpPr>
            <p:spPr>
              <a:xfrm>
                <a:off x="10038047" y="8983438"/>
                <a:ext cx="270945" cy="293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39" h="21036" extrusionOk="0">
                    <a:moveTo>
                      <a:pt x="15934" y="1603"/>
                    </a:moveTo>
                    <a:cubicBezTo>
                      <a:pt x="14605" y="678"/>
                      <a:pt x="13276" y="-248"/>
                      <a:pt x="11282" y="61"/>
                    </a:cubicBezTo>
                    <a:cubicBezTo>
                      <a:pt x="9288" y="369"/>
                      <a:pt x="6629" y="1912"/>
                      <a:pt x="4469" y="4998"/>
                    </a:cubicBezTo>
                    <a:cubicBezTo>
                      <a:pt x="2309" y="8083"/>
                      <a:pt x="648" y="12712"/>
                      <a:pt x="149" y="15798"/>
                    </a:cubicBezTo>
                    <a:cubicBezTo>
                      <a:pt x="-349" y="18883"/>
                      <a:pt x="316" y="20426"/>
                      <a:pt x="3473" y="20889"/>
                    </a:cubicBezTo>
                    <a:cubicBezTo>
                      <a:pt x="6629" y="21352"/>
                      <a:pt x="12279" y="20735"/>
                      <a:pt x="15934" y="18883"/>
                    </a:cubicBezTo>
                    <a:cubicBezTo>
                      <a:pt x="19589" y="17032"/>
                      <a:pt x="21251" y="13946"/>
                      <a:pt x="20753" y="11015"/>
                    </a:cubicBezTo>
                    <a:cubicBezTo>
                      <a:pt x="20254" y="8083"/>
                      <a:pt x="17596" y="5306"/>
                      <a:pt x="14937" y="3918"/>
                    </a:cubicBezTo>
                    <a:cubicBezTo>
                      <a:pt x="12279" y="2529"/>
                      <a:pt x="9620" y="2529"/>
                      <a:pt x="6962" y="2529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55" name="Line">
                <a:extLst>
                  <a:ext uri="{FF2B5EF4-FFF2-40B4-BE49-F238E27FC236}">
                    <a16:creationId xmlns:a16="http://schemas.microsoft.com/office/drawing/2014/main" id="{BC72D24C-D12B-4F7B-9D92-53DB1A7A3DF6}"/>
                  </a:ext>
                </a:extLst>
              </p:cNvPr>
              <p:cNvSpPr/>
              <p:nvPr/>
            </p:nvSpPr>
            <p:spPr>
              <a:xfrm>
                <a:off x="10481767" y="8888166"/>
                <a:ext cx="659688" cy="4366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2" h="20988" extrusionOk="0">
                    <a:moveTo>
                      <a:pt x="7056" y="3155"/>
                    </a:moveTo>
                    <a:cubicBezTo>
                      <a:pt x="6494" y="2532"/>
                      <a:pt x="5933" y="1909"/>
                      <a:pt x="5302" y="2220"/>
                    </a:cubicBezTo>
                    <a:cubicBezTo>
                      <a:pt x="4671" y="2532"/>
                      <a:pt x="3970" y="3778"/>
                      <a:pt x="2988" y="6062"/>
                    </a:cubicBezTo>
                    <a:cubicBezTo>
                      <a:pt x="2006" y="8347"/>
                      <a:pt x="744" y="11670"/>
                      <a:pt x="253" y="13851"/>
                    </a:cubicBezTo>
                    <a:cubicBezTo>
                      <a:pt x="-238" y="16032"/>
                      <a:pt x="43" y="17070"/>
                      <a:pt x="604" y="17589"/>
                    </a:cubicBezTo>
                    <a:cubicBezTo>
                      <a:pt x="1165" y="18109"/>
                      <a:pt x="2006" y="18109"/>
                      <a:pt x="4110" y="16343"/>
                    </a:cubicBezTo>
                    <a:cubicBezTo>
                      <a:pt x="6214" y="14578"/>
                      <a:pt x="9580" y="11047"/>
                      <a:pt x="11474" y="8762"/>
                    </a:cubicBezTo>
                    <a:cubicBezTo>
                      <a:pt x="13367" y="6478"/>
                      <a:pt x="13788" y="5439"/>
                      <a:pt x="14139" y="3986"/>
                    </a:cubicBezTo>
                    <a:cubicBezTo>
                      <a:pt x="14489" y="2532"/>
                      <a:pt x="14770" y="662"/>
                      <a:pt x="14700" y="143"/>
                    </a:cubicBezTo>
                    <a:cubicBezTo>
                      <a:pt x="14630" y="-376"/>
                      <a:pt x="14209" y="455"/>
                      <a:pt x="13718" y="3674"/>
                    </a:cubicBezTo>
                    <a:cubicBezTo>
                      <a:pt x="13227" y="6893"/>
                      <a:pt x="12666" y="12501"/>
                      <a:pt x="12315" y="15928"/>
                    </a:cubicBezTo>
                    <a:cubicBezTo>
                      <a:pt x="11965" y="19355"/>
                      <a:pt x="11824" y="20601"/>
                      <a:pt x="12035" y="20912"/>
                    </a:cubicBezTo>
                    <a:cubicBezTo>
                      <a:pt x="12245" y="21224"/>
                      <a:pt x="12806" y="20601"/>
                      <a:pt x="13858" y="18524"/>
                    </a:cubicBezTo>
                    <a:cubicBezTo>
                      <a:pt x="14910" y="16447"/>
                      <a:pt x="16453" y="12916"/>
                      <a:pt x="17785" y="10320"/>
                    </a:cubicBezTo>
                    <a:cubicBezTo>
                      <a:pt x="19118" y="7724"/>
                      <a:pt x="20240" y="6062"/>
                      <a:pt x="21362" y="4401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56" name="Line">
                <a:extLst>
                  <a:ext uri="{FF2B5EF4-FFF2-40B4-BE49-F238E27FC236}">
                    <a16:creationId xmlns:a16="http://schemas.microsoft.com/office/drawing/2014/main" id="{50BF7270-FCDD-4D50-9D6B-F452437C5EEA}"/>
                  </a:ext>
                </a:extLst>
              </p:cNvPr>
              <p:cNvSpPr/>
              <p:nvPr/>
            </p:nvSpPr>
            <p:spPr>
              <a:xfrm>
                <a:off x="10945119" y="9106500"/>
                <a:ext cx="259163" cy="194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57" name="Line">
                <a:extLst>
                  <a:ext uri="{FF2B5EF4-FFF2-40B4-BE49-F238E27FC236}">
                    <a16:creationId xmlns:a16="http://schemas.microsoft.com/office/drawing/2014/main" id="{F7578B81-C6F3-4D87-B339-C6ECFBF6671C}"/>
                  </a:ext>
                </a:extLst>
              </p:cNvPr>
              <p:cNvSpPr/>
              <p:nvPr/>
            </p:nvSpPr>
            <p:spPr>
              <a:xfrm>
                <a:off x="11714755" y="8963591"/>
                <a:ext cx="545812" cy="686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49" h="21461" extrusionOk="0">
                    <a:moveTo>
                      <a:pt x="5930" y="1739"/>
                    </a:moveTo>
                    <a:cubicBezTo>
                      <a:pt x="5930" y="1068"/>
                      <a:pt x="5930" y="398"/>
                      <a:pt x="5424" y="129"/>
                    </a:cubicBezTo>
                    <a:cubicBezTo>
                      <a:pt x="4917" y="-139"/>
                      <a:pt x="3905" y="-5"/>
                      <a:pt x="2892" y="666"/>
                    </a:cubicBezTo>
                    <a:cubicBezTo>
                      <a:pt x="1880" y="1337"/>
                      <a:pt x="867" y="2544"/>
                      <a:pt x="361" y="3483"/>
                    </a:cubicBezTo>
                    <a:cubicBezTo>
                      <a:pt x="-145" y="4422"/>
                      <a:pt x="-145" y="5093"/>
                      <a:pt x="530" y="5831"/>
                    </a:cubicBezTo>
                    <a:cubicBezTo>
                      <a:pt x="1205" y="6569"/>
                      <a:pt x="2555" y="7374"/>
                      <a:pt x="4074" y="7575"/>
                    </a:cubicBezTo>
                    <a:cubicBezTo>
                      <a:pt x="5593" y="7777"/>
                      <a:pt x="7280" y="7374"/>
                      <a:pt x="8461" y="6972"/>
                    </a:cubicBezTo>
                    <a:cubicBezTo>
                      <a:pt x="9642" y="6569"/>
                      <a:pt x="10317" y="6167"/>
                      <a:pt x="10739" y="6301"/>
                    </a:cubicBezTo>
                    <a:cubicBezTo>
                      <a:pt x="11161" y="6435"/>
                      <a:pt x="11330" y="7106"/>
                      <a:pt x="11414" y="7978"/>
                    </a:cubicBezTo>
                    <a:cubicBezTo>
                      <a:pt x="11499" y="8850"/>
                      <a:pt x="11499" y="9923"/>
                      <a:pt x="11921" y="10326"/>
                    </a:cubicBezTo>
                    <a:cubicBezTo>
                      <a:pt x="12342" y="10728"/>
                      <a:pt x="13186" y="10460"/>
                      <a:pt x="14368" y="9722"/>
                    </a:cubicBezTo>
                    <a:cubicBezTo>
                      <a:pt x="15549" y="8984"/>
                      <a:pt x="17068" y="7777"/>
                      <a:pt x="18249" y="6972"/>
                    </a:cubicBezTo>
                    <a:cubicBezTo>
                      <a:pt x="19430" y="6167"/>
                      <a:pt x="20274" y="5764"/>
                      <a:pt x="20780" y="5965"/>
                    </a:cubicBezTo>
                    <a:cubicBezTo>
                      <a:pt x="21286" y="6167"/>
                      <a:pt x="21455" y="6972"/>
                      <a:pt x="21286" y="9655"/>
                    </a:cubicBezTo>
                    <a:cubicBezTo>
                      <a:pt x="21118" y="12338"/>
                      <a:pt x="20611" y="16900"/>
                      <a:pt x="20105" y="21461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58" name="Line">
                <a:extLst>
                  <a:ext uri="{FF2B5EF4-FFF2-40B4-BE49-F238E27FC236}">
                    <a16:creationId xmlns:a16="http://schemas.microsoft.com/office/drawing/2014/main" id="{F35F2676-4AEB-425D-965D-F26D3BD197F1}"/>
                  </a:ext>
                </a:extLst>
              </p:cNvPr>
              <p:cNvSpPr/>
              <p:nvPr/>
            </p:nvSpPr>
            <p:spPr>
              <a:xfrm>
                <a:off x="12464756" y="8697620"/>
                <a:ext cx="585082" cy="722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2" h="21600" extrusionOk="0">
                    <a:moveTo>
                      <a:pt x="260" y="11511"/>
                    </a:moveTo>
                    <a:cubicBezTo>
                      <a:pt x="101" y="13193"/>
                      <a:pt x="-58" y="14874"/>
                      <a:pt x="21" y="16038"/>
                    </a:cubicBezTo>
                    <a:cubicBezTo>
                      <a:pt x="101" y="17202"/>
                      <a:pt x="418" y="17849"/>
                      <a:pt x="1689" y="17849"/>
                    </a:cubicBezTo>
                    <a:cubicBezTo>
                      <a:pt x="2960" y="17849"/>
                      <a:pt x="5183" y="17202"/>
                      <a:pt x="7010" y="15198"/>
                    </a:cubicBezTo>
                    <a:cubicBezTo>
                      <a:pt x="8836" y="13193"/>
                      <a:pt x="10266" y="9830"/>
                      <a:pt x="11060" y="7243"/>
                    </a:cubicBezTo>
                    <a:cubicBezTo>
                      <a:pt x="11854" y="4656"/>
                      <a:pt x="12013" y="2846"/>
                      <a:pt x="11774" y="1681"/>
                    </a:cubicBezTo>
                    <a:cubicBezTo>
                      <a:pt x="11536" y="517"/>
                      <a:pt x="10901" y="0"/>
                      <a:pt x="10345" y="0"/>
                    </a:cubicBezTo>
                    <a:cubicBezTo>
                      <a:pt x="9789" y="0"/>
                      <a:pt x="9313" y="517"/>
                      <a:pt x="8518" y="2651"/>
                    </a:cubicBezTo>
                    <a:cubicBezTo>
                      <a:pt x="7724" y="4786"/>
                      <a:pt x="6613" y="8537"/>
                      <a:pt x="6295" y="11123"/>
                    </a:cubicBezTo>
                    <a:cubicBezTo>
                      <a:pt x="5977" y="13710"/>
                      <a:pt x="6454" y="15133"/>
                      <a:pt x="7486" y="16168"/>
                    </a:cubicBezTo>
                    <a:cubicBezTo>
                      <a:pt x="8518" y="17202"/>
                      <a:pt x="10107" y="17849"/>
                      <a:pt x="11774" y="18108"/>
                    </a:cubicBezTo>
                    <a:cubicBezTo>
                      <a:pt x="13442" y="18366"/>
                      <a:pt x="15189" y="18237"/>
                      <a:pt x="16539" y="17526"/>
                    </a:cubicBezTo>
                    <a:cubicBezTo>
                      <a:pt x="17889" y="16814"/>
                      <a:pt x="18842" y="15521"/>
                      <a:pt x="19318" y="14486"/>
                    </a:cubicBezTo>
                    <a:cubicBezTo>
                      <a:pt x="19795" y="13452"/>
                      <a:pt x="19795" y="12675"/>
                      <a:pt x="20033" y="12675"/>
                    </a:cubicBezTo>
                    <a:cubicBezTo>
                      <a:pt x="20271" y="12675"/>
                      <a:pt x="20748" y="13452"/>
                      <a:pt x="21066" y="14680"/>
                    </a:cubicBezTo>
                    <a:cubicBezTo>
                      <a:pt x="21383" y="15909"/>
                      <a:pt x="21542" y="17590"/>
                      <a:pt x="21542" y="18754"/>
                    </a:cubicBezTo>
                    <a:cubicBezTo>
                      <a:pt x="21542" y="19919"/>
                      <a:pt x="21383" y="20565"/>
                      <a:pt x="20351" y="20953"/>
                    </a:cubicBezTo>
                    <a:cubicBezTo>
                      <a:pt x="19318" y="21341"/>
                      <a:pt x="17413" y="21471"/>
                      <a:pt x="15507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59" name="Line">
                <a:extLst>
                  <a:ext uri="{FF2B5EF4-FFF2-40B4-BE49-F238E27FC236}">
                    <a16:creationId xmlns:a16="http://schemas.microsoft.com/office/drawing/2014/main" id="{9041B706-482F-407E-B581-C5AB6AFB8163}"/>
                  </a:ext>
                </a:extLst>
              </p:cNvPr>
              <p:cNvSpPr/>
              <p:nvPr/>
            </p:nvSpPr>
            <p:spPr>
              <a:xfrm>
                <a:off x="13521044" y="8979470"/>
                <a:ext cx="349476" cy="516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25" extrusionOk="0">
                    <a:moveTo>
                      <a:pt x="0" y="15425"/>
                    </a:moveTo>
                    <a:cubicBezTo>
                      <a:pt x="4533" y="10025"/>
                      <a:pt x="9067" y="4625"/>
                      <a:pt x="12133" y="1925"/>
                    </a:cubicBezTo>
                    <a:cubicBezTo>
                      <a:pt x="15200" y="-775"/>
                      <a:pt x="16800" y="-775"/>
                      <a:pt x="18133" y="2825"/>
                    </a:cubicBezTo>
                    <a:cubicBezTo>
                      <a:pt x="19467" y="6425"/>
                      <a:pt x="20533" y="13625"/>
                      <a:pt x="21600" y="20825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60" name="Line">
                <a:extLst>
                  <a:ext uri="{FF2B5EF4-FFF2-40B4-BE49-F238E27FC236}">
                    <a16:creationId xmlns:a16="http://schemas.microsoft.com/office/drawing/2014/main" id="{EF4A9591-EE17-4021-A998-11BBF0B49539}"/>
                  </a:ext>
                </a:extLst>
              </p:cNvPr>
              <p:cNvSpPr/>
              <p:nvPr/>
            </p:nvSpPr>
            <p:spPr>
              <a:xfrm>
                <a:off x="13458216" y="9237499"/>
                <a:ext cx="294502" cy="11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61" name="Line">
                <a:extLst>
                  <a:ext uri="{FF2B5EF4-FFF2-40B4-BE49-F238E27FC236}">
                    <a16:creationId xmlns:a16="http://schemas.microsoft.com/office/drawing/2014/main" id="{318173F9-7928-4AA2-8272-9BE887AF48DA}"/>
                  </a:ext>
                </a:extLst>
              </p:cNvPr>
              <p:cNvSpPr/>
              <p:nvPr/>
            </p:nvSpPr>
            <p:spPr>
              <a:xfrm>
                <a:off x="14400628" y="8828621"/>
                <a:ext cx="479059" cy="615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0" h="21539" extrusionOk="0">
                    <a:moveTo>
                      <a:pt x="3574" y="5226"/>
                    </a:moveTo>
                    <a:cubicBezTo>
                      <a:pt x="3381" y="4470"/>
                      <a:pt x="3189" y="3715"/>
                      <a:pt x="3189" y="2960"/>
                    </a:cubicBezTo>
                    <a:cubicBezTo>
                      <a:pt x="3189" y="2205"/>
                      <a:pt x="3381" y="1449"/>
                      <a:pt x="4539" y="921"/>
                    </a:cubicBezTo>
                    <a:cubicBezTo>
                      <a:pt x="5696" y="392"/>
                      <a:pt x="7817" y="90"/>
                      <a:pt x="9360" y="15"/>
                    </a:cubicBezTo>
                    <a:cubicBezTo>
                      <a:pt x="10903" y="-61"/>
                      <a:pt x="11867" y="90"/>
                      <a:pt x="11867" y="2054"/>
                    </a:cubicBezTo>
                    <a:cubicBezTo>
                      <a:pt x="11867" y="4017"/>
                      <a:pt x="10903" y="7794"/>
                      <a:pt x="9167" y="10437"/>
                    </a:cubicBezTo>
                    <a:cubicBezTo>
                      <a:pt x="7431" y="13080"/>
                      <a:pt x="4924" y="14591"/>
                      <a:pt x="3092" y="15573"/>
                    </a:cubicBezTo>
                    <a:cubicBezTo>
                      <a:pt x="1260" y="16554"/>
                      <a:pt x="103" y="17008"/>
                      <a:pt x="6" y="17461"/>
                    </a:cubicBezTo>
                    <a:cubicBezTo>
                      <a:pt x="-90" y="17914"/>
                      <a:pt x="874" y="18367"/>
                      <a:pt x="4056" y="18896"/>
                    </a:cubicBezTo>
                    <a:cubicBezTo>
                      <a:pt x="7239" y="19424"/>
                      <a:pt x="12639" y="20029"/>
                      <a:pt x="15917" y="20482"/>
                    </a:cubicBezTo>
                    <a:cubicBezTo>
                      <a:pt x="19196" y="20935"/>
                      <a:pt x="20353" y="21237"/>
                      <a:pt x="21510" y="21539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62" name="Line">
                <a:extLst>
                  <a:ext uri="{FF2B5EF4-FFF2-40B4-BE49-F238E27FC236}">
                    <a16:creationId xmlns:a16="http://schemas.microsoft.com/office/drawing/2014/main" id="{F48161AB-36AD-43CF-A726-2093399913CF}"/>
                  </a:ext>
                </a:extLst>
              </p:cNvPr>
              <p:cNvSpPr/>
              <p:nvPr/>
            </p:nvSpPr>
            <p:spPr>
              <a:xfrm>
                <a:off x="692467" y="10356956"/>
                <a:ext cx="102095" cy="718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2" h="21539" extrusionOk="0">
                    <a:moveTo>
                      <a:pt x="0" y="5630"/>
                    </a:moveTo>
                    <a:cubicBezTo>
                      <a:pt x="2700" y="4337"/>
                      <a:pt x="5400" y="3043"/>
                      <a:pt x="9000" y="1944"/>
                    </a:cubicBezTo>
                    <a:cubicBezTo>
                      <a:pt x="12600" y="844"/>
                      <a:pt x="17100" y="-61"/>
                      <a:pt x="19350" y="4"/>
                    </a:cubicBezTo>
                    <a:cubicBezTo>
                      <a:pt x="21600" y="68"/>
                      <a:pt x="21600" y="1103"/>
                      <a:pt x="20700" y="3819"/>
                    </a:cubicBezTo>
                    <a:cubicBezTo>
                      <a:pt x="19800" y="6535"/>
                      <a:pt x="18000" y="10933"/>
                      <a:pt x="17100" y="13779"/>
                    </a:cubicBezTo>
                    <a:cubicBezTo>
                      <a:pt x="16200" y="16624"/>
                      <a:pt x="16200" y="17917"/>
                      <a:pt x="16200" y="18888"/>
                    </a:cubicBezTo>
                    <a:cubicBezTo>
                      <a:pt x="16200" y="19858"/>
                      <a:pt x="16200" y="20504"/>
                      <a:pt x="16650" y="20892"/>
                    </a:cubicBezTo>
                    <a:cubicBezTo>
                      <a:pt x="17100" y="21280"/>
                      <a:pt x="18000" y="21410"/>
                      <a:pt x="18900" y="21539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63" name="Line">
                <a:extLst>
                  <a:ext uri="{FF2B5EF4-FFF2-40B4-BE49-F238E27FC236}">
                    <a16:creationId xmlns:a16="http://schemas.microsoft.com/office/drawing/2014/main" id="{ED47FCF5-6832-408E-AD8E-E8C7587497BA}"/>
                  </a:ext>
                </a:extLst>
              </p:cNvPr>
              <p:cNvSpPr/>
              <p:nvPr/>
            </p:nvSpPr>
            <p:spPr>
              <a:xfrm>
                <a:off x="747441" y="10194199"/>
                <a:ext cx="380893" cy="905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9" h="21350" extrusionOk="0">
                    <a:moveTo>
                      <a:pt x="720" y="3668"/>
                    </a:moveTo>
                    <a:cubicBezTo>
                      <a:pt x="480" y="3056"/>
                      <a:pt x="240" y="2445"/>
                      <a:pt x="240" y="1834"/>
                    </a:cubicBezTo>
                    <a:cubicBezTo>
                      <a:pt x="240" y="1222"/>
                      <a:pt x="480" y="611"/>
                      <a:pt x="1200" y="254"/>
                    </a:cubicBezTo>
                    <a:cubicBezTo>
                      <a:pt x="1920" y="-102"/>
                      <a:pt x="3120" y="-204"/>
                      <a:pt x="5160" y="764"/>
                    </a:cubicBezTo>
                    <a:cubicBezTo>
                      <a:pt x="7200" y="1732"/>
                      <a:pt x="10080" y="3770"/>
                      <a:pt x="10560" y="5604"/>
                    </a:cubicBezTo>
                    <a:cubicBezTo>
                      <a:pt x="11040" y="7438"/>
                      <a:pt x="9120" y="9068"/>
                      <a:pt x="7560" y="9934"/>
                    </a:cubicBezTo>
                    <a:cubicBezTo>
                      <a:pt x="6000" y="10800"/>
                      <a:pt x="4800" y="10902"/>
                      <a:pt x="4560" y="10749"/>
                    </a:cubicBezTo>
                    <a:cubicBezTo>
                      <a:pt x="4320" y="10596"/>
                      <a:pt x="5040" y="10188"/>
                      <a:pt x="6720" y="9985"/>
                    </a:cubicBezTo>
                    <a:cubicBezTo>
                      <a:pt x="8400" y="9781"/>
                      <a:pt x="11040" y="9781"/>
                      <a:pt x="13680" y="10443"/>
                    </a:cubicBezTo>
                    <a:cubicBezTo>
                      <a:pt x="16320" y="11105"/>
                      <a:pt x="18960" y="12430"/>
                      <a:pt x="20280" y="13653"/>
                    </a:cubicBezTo>
                    <a:cubicBezTo>
                      <a:pt x="21600" y="14875"/>
                      <a:pt x="21600" y="15996"/>
                      <a:pt x="19920" y="17168"/>
                    </a:cubicBezTo>
                    <a:cubicBezTo>
                      <a:pt x="18240" y="18339"/>
                      <a:pt x="14880" y="19562"/>
                      <a:pt x="11640" y="20326"/>
                    </a:cubicBezTo>
                    <a:cubicBezTo>
                      <a:pt x="8400" y="21090"/>
                      <a:pt x="5280" y="21396"/>
                      <a:pt x="3360" y="21345"/>
                    </a:cubicBezTo>
                    <a:cubicBezTo>
                      <a:pt x="1440" y="21294"/>
                      <a:pt x="720" y="20887"/>
                      <a:pt x="0" y="20479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64" name="Line">
                <a:extLst>
                  <a:ext uri="{FF2B5EF4-FFF2-40B4-BE49-F238E27FC236}">
                    <a16:creationId xmlns:a16="http://schemas.microsoft.com/office/drawing/2014/main" id="{7BF1D713-EC05-4F19-8414-16433C08325F}"/>
                  </a:ext>
                </a:extLst>
              </p:cNvPr>
              <p:cNvSpPr/>
              <p:nvPr/>
            </p:nvSpPr>
            <p:spPr>
              <a:xfrm>
                <a:off x="1171526" y="10468108"/>
                <a:ext cx="298430" cy="492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21" extrusionOk="0">
                    <a:moveTo>
                      <a:pt x="0" y="3910"/>
                    </a:moveTo>
                    <a:cubicBezTo>
                      <a:pt x="939" y="3166"/>
                      <a:pt x="1878" y="2421"/>
                      <a:pt x="3130" y="2234"/>
                    </a:cubicBezTo>
                    <a:cubicBezTo>
                      <a:pt x="4383" y="2048"/>
                      <a:pt x="5948" y="2421"/>
                      <a:pt x="8139" y="4283"/>
                    </a:cubicBezTo>
                    <a:cubicBezTo>
                      <a:pt x="10330" y="6145"/>
                      <a:pt x="13148" y="9497"/>
                      <a:pt x="14556" y="12103"/>
                    </a:cubicBezTo>
                    <a:cubicBezTo>
                      <a:pt x="15965" y="14710"/>
                      <a:pt x="15965" y="16572"/>
                      <a:pt x="15496" y="17969"/>
                    </a:cubicBezTo>
                    <a:cubicBezTo>
                      <a:pt x="15026" y="19366"/>
                      <a:pt x="14087" y="20297"/>
                      <a:pt x="12835" y="20855"/>
                    </a:cubicBezTo>
                    <a:cubicBezTo>
                      <a:pt x="11583" y="21414"/>
                      <a:pt x="10017" y="21600"/>
                      <a:pt x="8922" y="20669"/>
                    </a:cubicBezTo>
                    <a:cubicBezTo>
                      <a:pt x="7826" y="19738"/>
                      <a:pt x="7200" y="17690"/>
                      <a:pt x="8609" y="14338"/>
                    </a:cubicBezTo>
                    <a:cubicBezTo>
                      <a:pt x="10017" y="10986"/>
                      <a:pt x="13461" y="6331"/>
                      <a:pt x="15965" y="3724"/>
                    </a:cubicBezTo>
                    <a:cubicBezTo>
                      <a:pt x="18470" y="1117"/>
                      <a:pt x="20035" y="559"/>
                      <a:pt x="21600" y="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65" name="Line">
                <a:extLst>
                  <a:ext uri="{FF2B5EF4-FFF2-40B4-BE49-F238E27FC236}">
                    <a16:creationId xmlns:a16="http://schemas.microsoft.com/office/drawing/2014/main" id="{D1DCA9FD-BEDE-4CDF-9156-365DCA0D176C}"/>
                  </a:ext>
                </a:extLst>
              </p:cNvPr>
              <p:cNvSpPr/>
              <p:nvPr/>
            </p:nvSpPr>
            <p:spPr>
              <a:xfrm>
                <a:off x="1556344" y="10543533"/>
                <a:ext cx="883512" cy="309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0" h="21323" extrusionOk="0">
                    <a:moveTo>
                      <a:pt x="4818" y="2700"/>
                    </a:moveTo>
                    <a:cubicBezTo>
                      <a:pt x="4294" y="2700"/>
                      <a:pt x="3770" y="2700"/>
                      <a:pt x="2983" y="5100"/>
                    </a:cubicBezTo>
                    <a:cubicBezTo>
                      <a:pt x="2197" y="7500"/>
                      <a:pt x="1148" y="12300"/>
                      <a:pt x="572" y="15450"/>
                    </a:cubicBezTo>
                    <a:cubicBezTo>
                      <a:pt x="-5" y="18600"/>
                      <a:pt x="-110" y="20100"/>
                      <a:pt x="100" y="20850"/>
                    </a:cubicBezTo>
                    <a:cubicBezTo>
                      <a:pt x="309" y="21600"/>
                      <a:pt x="834" y="21600"/>
                      <a:pt x="1725" y="19800"/>
                    </a:cubicBezTo>
                    <a:cubicBezTo>
                      <a:pt x="2616" y="18000"/>
                      <a:pt x="3874" y="14400"/>
                      <a:pt x="4608" y="11850"/>
                    </a:cubicBezTo>
                    <a:cubicBezTo>
                      <a:pt x="5342" y="9300"/>
                      <a:pt x="5552" y="7800"/>
                      <a:pt x="5762" y="6300"/>
                    </a:cubicBezTo>
                    <a:cubicBezTo>
                      <a:pt x="5972" y="4800"/>
                      <a:pt x="6181" y="3300"/>
                      <a:pt x="6234" y="3300"/>
                    </a:cubicBezTo>
                    <a:cubicBezTo>
                      <a:pt x="6286" y="3300"/>
                      <a:pt x="6181" y="4800"/>
                      <a:pt x="6129" y="6750"/>
                    </a:cubicBezTo>
                    <a:cubicBezTo>
                      <a:pt x="6076" y="8700"/>
                      <a:pt x="6076" y="11100"/>
                      <a:pt x="6286" y="13500"/>
                    </a:cubicBezTo>
                    <a:cubicBezTo>
                      <a:pt x="6496" y="15900"/>
                      <a:pt x="6915" y="18300"/>
                      <a:pt x="7597" y="18900"/>
                    </a:cubicBezTo>
                    <a:cubicBezTo>
                      <a:pt x="8278" y="19500"/>
                      <a:pt x="9222" y="18300"/>
                      <a:pt x="10061" y="15900"/>
                    </a:cubicBezTo>
                    <a:cubicBezTo>
                      <a:pt x="10900" y="13500"/>
                      <a:pt x="11634" y="9900"/>
                      <a:pt x="12158" y="7350"/>
                    </a:cubicBezTo>
                    <a:cubicBezTo>
                      <a:pt x="12682" y="4800"/>
                      <a:pt x="12997" y="3300"/>
                      <a:pt x="13416" y="2700"/>
                    </a:cubicBezTo>
                    <a:cubicBezTo>
                      <a:pt x="13836" y="2100"/>
                      <a:pt x="14360" y="2400"/>
                      <a:pt x="14727" y="4050"/>
                    </a:cubicBezTo>
                    <a:cubicBezTo>
                      <a:pt x="15094" y="5700"/>
                      <a:pt x="15304" y="8700"/>
                      <a:pt x="15356" y="10950"/>
                    </a:cubicBezTo>
                    <a:cubicBezTo>
                      <a:pt x="15408" y="13200"/>
                      <a:pt x="15304" y="14700"/>
                      <a:pt x="15094" y="16050"/>
                    </a:cubicBezTo>
                    <a:cubicBezTo>
                      <a:pt x="14884" y="17400"/>
                      <a:pt x="14570" y="18600"/>
                      <a:pt x="14465" y="18450"/>
                    </a:cubicBezTo>
                    <a:cubicBezTo>
                      <a:pt x="14360" y="18300"/>
                      <a:pt x="14465" y="16800"/>
                      <a:pt x="14832" y="14100"/>
                    </a:cubicBezTo>
                    <a:cubicBezTo>
                      <a:pt x="15199" y="11400"/>
                      <a:pt x="15828" y="7500"/>
                      <a:pt x="16509" y="4650"/>
                    </a:cubicBezTo>
                    <a:cubicBezTo>
                      <a:pt x="17191" y="1800"/>
                      <a:pt x="17925" y="0"/>
                      <a:pt x="18764" y="0"/>
                    </a:cubicBezTo>
                    <a:cubicBezTo>
                      <a:pt x="19603" y="0"/>
                      <a:pt x="20546" y="1800"/>
                      <a:pt x="21018" y="5250"/>
                    </a:cubicBezTo>
                    <a:cubicBezTo>
                      <a:pt x="21490" y="8700"/>
                      <a:pt x="21490" y="13800"/>
                      <a:pt x="21490" y="189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66" name="Line">
                <a:extLst>
                  <a:ext uri="{FF2B5EF4-FFF2-40B4-BE49-F238E27FC236}">
                    <a16:creationId xmlns:a16="http://schemas.microsoft.com/office/drawing/2014/main" id="{72704787-FD75-47E0-AED7-3D07377A8BE0}"/>
                  </a:ext>
                </a:extLst>
              </p:cNvPr>
              <p:cNvSpPr/>
              <p:nvPr/>
            </p:nvSpPr>
            <p:spPr>
              <a:xfrm>
                <a:off x="2985668" y="5831494"/>
                <a:ext cx="39267" cy="222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67" name="Line">
                <a:extLst>
                  <a:ext uri="{FF2B5EF4-FFF2-40B4-BE49-F238E27FC236}">
                    <a16:creationId xmlns:a16="http://schemas.microsoft.com/office/drawing/2014/main" id="{CD89A188-D685-492C-90A0-2A8CC7DD0A4C}"/>
                  </a:ext>
                </a:extLst>
              </p:cNvPr>
              <p:cNvSpPr/>
              <p:nvPr/>
            </p:nvSpPr>
            <p:spPr>
              <a:xfrm>
                <a:off x="2966036" y="5450402"/>
                <a:ext cx="19632" cy="123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15" h="20134" extrusionOk="0">
                    <a:moveTo>
                      <a:pt x="20015" y="18044"/>
                    </a:moveTo>
                    <a:cubicBezTo>
                      <a:pt x="11375" y="10379"/>
                      <a:pt x="2735" y="2715"/>
                      <a:pt x="575" y="624"/>
                    </a:cubicBezTo>
                    <a:cubicBezTo>
                      <a:pt x="-1585" y="-1466"/>
                      <a:pt x="2735" y="2018"/>
                      <a:pt x="7055" y="6199"/>
                    </a:cubicBezTo>
                    <a:cubicBezTo>
                      <a:pt x="11375" y="10379"/>
                      <a:pt x="15695" y="15257"/>
                      <a:pt x="20015" y="20134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68" name="Line">
                <a:extLst>
                  <a:ext uri="{FF2B5EF4-FFF2-40B4-BE49-F238E27FC236}">
                    <a16:creationId xmlns:a16="http://schemas.microsoft.com/office/drawing/2014/main" id="{86145455-9835-42AA-85FF-F55232E74C66}"/>
                  </a:ext>
                </a:extLst>
              </p:cNvPr>
              <p:cNvSpPr/>
              <p:nvPr/>
            </p:nvSpPr>
            <p:spPr>
              <a:xfrm>
                <a:off x="3217346" y="5764010"/>
                <a:ext cx="416232" cy="353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77" extrusionOk="0">
                    <a:moveTo>
                      <a:pt x="0" y="4201"/>
                    </a:moveTo>
                    <a:cubicBezTo>
                      <a:pt x="1125" y="4201"/>
                      <a:pt x="2250" y="4201"/>
                      <a:pt x="3488" y="5502"/>
                    </a:cubicBezTo>
                    <a:cubicBezTo>
                      <a:pt x="4725" y="6803"/>
                      <a:pt x="6075" y="9406"/>
                      <a:pt x="6750" y="11488"/>
                    </a:cubicBezTo>
                    <a:cubicBezTo>
                      <a:pt x="7425" y="13570"/>
                      <a:pt x="7425" y="15131"/>
                      <a:pt x="6975" y="16432"/>
                    </a:cubicBezTo>
                    <a:cubicBezTo>
                      <a:pt x="6525" y="17734"/>
                      <a:pt x="5625" y="18775"/>
                      <a:pt x="5400" y="18644"/>
                    </a:cubicBezTo>
                    <a:cubicBezTo>
                      <a:pt x="5175" y="18514"/>
                      <a:pt x="5625" y="17213"/>
                      <a:pt x="6862" y="14481"/>
                    </a:cubicBezTo>
                    <a:cubicBezTo>
                      <a:pt x="8100" y="11748"/>
                      <a:pt x="10125" y="7584"/>
                      <a:pt x="11812" y="4722"/>
                    </a:cubicBezTo>
                    <a:cubicBezTo>
                      <a:pt x="13500" y="1859"/>
                      <a:pt x="14850" y="297"/>
                      <a:pt x="15862" y="37"/>
                    </a:cubicBezTo>
                    <a:cubicBezTo>
                      <a:pt x="16875" y="-223"/>
                      <a:pt x="17550" y="818"/>
                      <a:pt x="18450" y="4591"/>
                    </a:cubicBezTo>
                    <a:cubicBezTo>
                      <a:pt x="19350" y="8365"/>
                      <a:pt x="20475" y="14871"/>
                      <a:pt x="21600" y="21377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69" name="Line">
                <a:extLst>
                  <a:ext uri="{FF2B5EF4-FFF2-40B4-BE49-F238E27FC236}">
                    <a16:creationId xmlns:a16="http://schemas.microsoft.com/office/drawing/2014/main" id="{6C3F5C82-B2DC-4353-9E7E-C2B716C10432}"/>
                  </a:ext>
                </a:extLst>
              </p:cNvPr>
              <p:cNvSpPr/>
              <p:nvPr/>
            </p:nvSpPr>
            <p:spPr>
              <a:xfrm>
                <a:off x="4293265" y="5585372"/>
                <a:ext cx="31414" cy="531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1" h="21600" extrusionOk="0">
                    <a:moveTo>
                      <a:pt x="0" y="0"/>
                    </a:moveTo>
                    <a:cubicBezTo>
                      <a:pt x="5400" y="5093"/>
                      <a:pt x="10800" y="10185"/>
                      <a:pt x="14850" y="13610"/>
                    </a:cubicBezTo>
                    <a:cubicBezTo>
                      <a:pt x="18900" y="17034"/>
                      <a:pt x="21600" y="18790"/>
                      <a:pt x="20250" y="19844"/>
                    </a:cubicBezTo>
                    <a:cubicBezTo>
                      <a:pt x="18900" y="20898"/>
                      <a:pt x="13500" y="21249"/>
                      <a:pt x="81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70" name="Line">
                <a:extLst>
                  <a:ext uri="{FF2B5EF4-FFF2-40B4-BE49-F238E27FC236}">
                    <a16:creationId xmlns:a16="http://schemas.microsoft.com/office/drawing/2014/main" id="{A55AD99F-7C40-4B62-916A-4C8BFE19416B}"/>
                  </a:ext>
                </a:extLst>
              </p:cNvPr>
              <p:cNvSpPr/>
              <p:nvPr/>
            </p:nvSpPr>
            <p:spPr>
              <a:xfrm>
                <a:off x="4242217" y="5494070"/>
                <a:ext cx="337697" cy="416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9" h="21496" extrusionOk="0">
                    <a:moveTo>
                      <a:pt x="0" y="8803"/>
                    </a:moveTo>
                    <a:cubicBezTo>
                      <a:pt x="0" y="6799"/>
                      <a:pt x="0" y="4795"/>
                      <a:pt x="1054" y="3125"/>
                    </a:cubicBezTo>
                    <a:cubicBezTo>
                      <a:pt x="2107" y="1455"/>
                      <a:pt x="4215" y="119"/>
                      <a:pt x="7376" y="7"/>
                    </a:cubicBezTo>
                    <a:cubicBezTo>
                      <a:pt x="10537" y="-104"/>
                      <a:pt x="14751" y="1009"/>
                      <a:pt x="17517" y="3236"/>
                    </a:cubicBezTo>
                    <a:cubicBezTo>
                      <a:pt x="20283" y="5463"/>
                      <a:pt x="21600" y="8803"/>
                      <a:pt x="20020" y="11698"/>
                    </a:cubicBezTo>
                    <a:cubicBezTo>
                      <a:pt x="18439" y="14593"/>
                      <a:pt x="13961" y="17042"/>
                      <a:pt x="10932" y="18601"/>
                    </a:cubicBezTo>
                    <a:cubicBezTo>
                      <a:pt x="7902" y="20160"/>
                      <a:pt x="6322" y="20828"/>
                      <a:pt x="4741" y="2149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71" name="Line">
                <a:extLst>
                  <a:ext uri="{FF2B5EF4-FFF2-40B4-BE49-F238E27FC236}">
                    <a16:creationId xmlns:a16="http://schemas.microsoft.com/office/drawing/2014/main" id="{2DB43FBC-2290-4DE0-A589-8658955B2F18}"/>
                  </a:ext>
                </a:extLst>
              </p:cNvPr>
              <p:cNvSpPr/>
              <p:nvPr/>
            </p:nvSpPr>
            <p:spPr>
              <a:xfrm>
                <a:off x="539326" y="6375344"/>
                <a:ext cx="3946347" cy="9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24" extrusionOk="0">
                    <a:moveTo>
                      <a:pt x="0" y="9257"/>
                    </a:moveTo>
                    <a:cubicBezTo>
                      <a:pt x="850" y="11314"/>
                      <a:pt x="1700" y="13371"/>
                      <a:pt x="2561" y="15429"/>
                    </a:cubicBezTo>
                    <a:cubicBezTo>
                      <a:pt x="3423" y="17486"/>
                      <a:pt x="4296" y="19543"/>
                      <a:pt x="5229" y="20571"/>
                    </a:cubicBezTo>
                    <a:cubicBezTo>
                      <a:pt x="6161" y="21600"/>
                      <a:pt x="7153" y="21600"/>
                      <a:pt x="8097" y="21086"/>
                    </a:cubicBezTo>
                    <a:cubicBezTo>
                      <a:pt x="9041" y="20571"/>
                      <a:pt x="9938" y="19543"/>
                      <a:pt x="10741" y="18000"/>
                    </a:cubicBezTo>
                    <a:cubicBezTo>
                      <a:pt x="11544" y="16457"/>
                      <a:pt x="12252" y="14400"/>
                      <a:pt x="13031" y="12343"/>
                    </a:cubicBezTo>
                    <a:cubicBezTo>
                      <a:pt x="13810" y="10286"/>
                      <a:pt x="14660" y="8228"/>
                      <a:pt x="15533" y="6171"/>
                    </a:cubicBezTo>
                    <a:cubicBezTo>
                      <a:pt x="16407" y="4114"/>
                      <a:pt x="17304" y="2057"/>
                      <a:pt x="18165" y="1543"/>
                    </a:cubicBezTo>
                    <a:cubicBezTo>
                      <a:pt x="19027" y="1029"/>
                      <a:pt x="19853" y="2057"/>
                      <a:pt x="20420" y="2057"/>
                    </a:cubicBezTo>
                    <a:cubicBezTo>
                      <a:pt x="20986" y="2057"/>
                      <a:pt x="21293" y="1029"/>
                      <a:pt x="21600" y="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72" name="Line">
                <a:extLst>
                  <a:ext uri="{FF2B5EF4-FFF2-40B4-BE49-F238E27FC236}">
                    <a16:creationId xmlns:a16="http://schemas.microsoft.com/office/drawing/2014/main" id="{A88CC331-56DA-437F-AEAD-39E4918EFBE0}"/>
                  </a:ext>
                </a:extLst>
              </p:cNvPr>
              <p:cNvSpPr/>
              <p:nvPr/>
            </p:nvSpPr>
            <p:spPr>
              <a:xfrm>
                <a:off x="2695091" y="10607049"/>
                <a:ext cx="188482" cy="2500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8" h="21227" extrusionOk="0">
                    <a:moveTo>
                      <a:pt x="16990" y="4752"/>
                    </a:moveTo>
                    <a:cubicBezTo>
                      <a:pt x="17972" y="2922"/>
                      <a:pt x="18953" y="1091"/>
                      <a:pt x="18217" y="359"/>
                    </a:cubicBezTo>
                    <a:cubicBezTo>
                      <a:pt x="17481" y="-373"/>
                      <a:pt x="15026" y="-7"/>
                      <a:pt x="12081" y="1641"/>
                    </a:cubicBezTo>
                    <a:cubicBezTo>
                      <a:pt x="9135" y="3288"/>
                      <a:pt x="5699" y="6217"/>
                      <a:pt x="3490" y="8596"/>
                    </a:cubicBezTo>
                    <a:cubicBezTo>
                      <a:pt x="1281" y="10976"/>
                      <a:pt x="299" y="12807"/>
                      <a:pt x="53" y="14637"/>
                    </a:cubicBezTo>
                    <a:cubicBezTo>
                      <a:pt x="-192" y="16468"/>
                      <a:pt x="299" y="18298"/>
                      <a:pt x="3981" y="19397"/>
                    </a:cubicBezTo>
                    <a:cubicBezTo>
                      <a:pt x="7663" y="20495"/>
                      <a:pt x="14535" y="20861"/>
                      <a:pt x="21408" y="21227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73" name="Line">
                <a:extLst>
                  <a:ext uri="{FF2B5EF4-FFF2-40B4-BE49-F238E27FC236}">
                    <a16:creationId xmlns:a16="http://schemas.microsoft.com/office/drawing/2014/main" id="{98A9AB19-9778-499D-B469-CB72E35D26C4}"/>
                  </a:ext>
                </a:extLst>
              </p:cNvPr>
              <p:cNvSpPr/>
              <p:nvPr/>
            </p:nvSpPr>
            <p:spPr>
              <a:xfrm>
                <a:off x="2989596" y="10210078"/>
                <a:ext cx="278795" cy="750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9" h="21600" extrusionOk="0">
                    <a:moveTo>
                      <a:pt x="1541" y="0"/>
                    </a:moveTo>
                    <a:cubicBezTo>
                      <a:pt x="876" y="2979"/>
                      <a:pt x="211" y="5959"/>
                      <a:pt x="45" y="8193"/>
                    </a:cubicBezTo>
                    <a:cubicBezTo>
                      <a:pt x="-121" y="10428"/>
                      <a:pt x="211" y="11917"/>
                      <a:pt x="377" y="13097"/>
                    </a:cubicBezTo>
                    <a:cubicBezTo>
                      <a:pt x="544" y="14276"/>
                      <a:pt x="544" y="15145"/>
                      <a:pt x="544" y="15890"/>
                    </a:cubicBezTo>
                    <a:cubicBezTo>
                      <a:pt x="544" y="16634"/>
                      <a:pt x="544" y="17255"/>
                      <a:pt x="1374" y="17379"/>
                    </a:cubicBezTo>
                    <a:cubicBezTo>
                      <a:pt x="2205" y="17503"/>
                      <a:pt x="3867" y="17131"/>
                      <a:pt x="5861" y="16324"/>
                    </a:cubicBezTo>
                    <a:cubicBezTo>
                      <a:pt x="7854" y="15517"/>
                      <a:pt x="10181" y="14276"/>
                      <a:pt x="12341" y="13593"/>
                    </a:cubicBezTo>
                    <a:cubicBezTo>
                      <a:pt x="14501" y="12910"/>
                      <a:pt x="16494" y="12786"/>
                      <a:pt x="17990" y="13034"/>
                    </a:cubicBezTo>
                    <a:cubicBezTo>
                      <a:pt x="19485" y="13283"/>
                      <a:pt x="20482" y="13903"/>
                      <a:pt x="20981" y="15393"/>
                    </a:cubicBezTo>
                    <a:cubicBezTo>
                      <a:pt x="21479" y="16883"/>
                      <a:pt x="21479" y="19241"/>
                      <a:pt x="21479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74" name="Line">
                <a:extLst>
                  <a:ext uri="{FF2B5EF4-FFF2-40B4-BE49-F238E27FC236}">
                    <a16:creationId xmlns:a16="http://schemas.microsoft.com/office/drawing/2014/main" id="{F709F0B1-B679-4387-97FD-2E4E6463810E}"/>
                  </a:ext>
                </a:extLst>
              </p:cNvPr>
              <p:cNvSpPr/>
              <p:nvPr/>
            </p:nvSpPr>
            <p:spPr>
              <a:xfrm>
                <a:off x="3657138" y="10603078"/>
                <a:ext cx="145287" cy="59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373" extrusionOk="0">
                    <a:moveTo>
                      <a:pt x="0" y="15745"/>
                    </a:moveTo>
                    <a:cubicBezTo>
                      <a:pt x="1964" y="9573"/>
                      <a:pt x="3927" y="3402"/>
                      <a:pt x="6545" y="1087"/>
                    </a:cubicBezTo>
                    <a:cubicBezTo>
                      <a:pt x="9164" y="-1227"/>
                      <a:pt x="12436" y="316"/>
                      <a:pt x="15055" y="4173"/>
                    </a:cubicBezTo>
                    <a:cubicBezTo>
                      <a:pt x="17673" y="8030"/>
                      <a:pt x="19636" y="14202"/>
                      <a:pt x="21600" y="20373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75" name="Line">
                <a:extLst>
                  <a:ext uri="{FF2B5EF4-FFF2-40B4-BE49-F238E27FC236}">
                    <a16:creationId xmlns:a16="http://schemas.microsoft.com/office/drawing/2014/main" id="{9397E3B4-C017-4583-B33B-D5BDD924E586}"/>
                  </a:ext>
                </a:extLst>
              </p:cNvPr>
              <p:cNvSpPr/>
              <p:nvPr/>
            </p:nvSpPr>
            <p:spPr>
              <a:xfrm>
                <a:off x="4010542" y="10476047"/>
                <a:ext cx="164922" cy="246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20" h="21137" extrusionOk="0">
                    <a:moveTo>
                      <a:pt x="18136" y="282"/>
                    </a:moveTo>
                    <a:cubicBezTo>
                      <a:pt x="15565" y="-91"/>
                      <a:pt x="12993" y="-463"/>
                      <a:pt x="9908" y="1771"/>
                    </a:cubicBezTo>
                    <a:cubicBezTo>
                      <a:pt x="6822" y="4006"/>
                      <a:pt x="3222" y="8847"/>
                      <a:pt x="1422" y="12385"/>
                    </a:cubicBezTo>
                    <a:cubicBezTo>
                      <a:pt x="-378" y="15923"/>
                      <a:pt x="-378" y="18158"/>
                      <a:pt x="908" y="19461"/>
                    </a:cubicBezTo>
                    <a:cubicBezTo>
                      <a:pt x="2193" y="20765"/>
                      <a:pt x="4765" y="21137"/>
                      <a:pt x="7336" y="21137"/>
                    </a:cubicBezTo>
                    <a:cubicBezTo>
                      <a:pt x="9908" y="21137"/>
                      <a:pt x="12479" y="20765"/>
                      <a:pt x="15308" y="18530"/>
                    </a:cubicBezTo>
                    <a:cubicBezTo>
                      <a:pt x="18136" y="16296"/>
                      <a:pt x="21222" y="12199"/>
                      <a:pt x="18908" y="8847"/>
                    </a:cubicBezTo>
                    <a:cubicBezTo>
                      <a:pt x="16593" y="5496"/>
                      <a:pt x="8879" y="2889"/>
                      <a:pt x="1165" y="282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76" name="Line">
                <a:extLst>
                  <a:ext uri="{FF2B5EF4-FFF2-40B4-BE49-F238E27FC236}">
                    <a16:creationId xmlns:a16="http://schemas.microsoft.com/office/drawing/2014/main" id="{E0CD04B6-9A54-4D83-8445-C96A09BECAB7}"/>
                  </a:ext>
                </a:extLst>
              </p:cNvPr>
              <p:cNvSpPr/>
              <p:nvPr/>
            </p:nvSpPr>
            <p:spPr>
              <a:xfrm>
                <a:off x="4395360" y="10245804"/>
                <a:ext cx="274870" cy="885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2" h="21551" extrusionOk="0">
                    <a:moveTo>
                      <a:pt x="6017" y="0"/>
                    </a:moveTo>
                    <a:cubicBezTo>
                      <a:pt x="4329" y="843"/>
                      <a:pt x="2642" y="1686"/>
                      <a:pt x="1629" y="4057"/>
                    </a:cubicBezTo>
                    <a:cubicBezTo>
                      <a:pt x="617" y="6427"/>
                      <a:pt x="279" y="10326"/>
                      <a:pt x="111" y="13276"/>
                    </a:cubicBezTo>
                    <a:cubicBezTo>
                      <a:pt x="-58" y="16226"/>
                      <a:pt x="-58" y="18228"/>
                      <a:pt x="280" y="19545"/>
                    </a:cubicBezTo>
                    <a:cubicBezTo>
                      <a:pt x="617" y="20862"/>
                      <a:pt x="1292" y="21495"/>
                      <a:pt x="1630" y="21547"/>
                    </a:cubicBezTo>
                    <a:cubicBezTo>
                      <a:pt x="1967" y="21600"/>
                      <a:pt x="1967" y="21073"/>
                      <a:pt x="2811" y="19335"/>
                    </a:cubicBezTo>
                    <a:cubicBezTo>
                      <a:pt x="3655" y="17596"/>
                      <a:pt x="5342" y="14646"/>
                      <a:pt x="7704" y="12328"/>
                    </a:cubicBezTo>
                    <a:cubicBezTo>
                      <a:pt x="10067" y="10010"/>
                      <a:pt x="13104" y="8324"/>
                      <a:pt x="15298" y="7323"/>
                    </a:cubicBezTo>
                    <a:cubicBezTo>
                      <a:pt x="17492" y="6322"/>
                      <a:pt x="18842" y="6006"/>
                      <a:pt x="19855" y="6111"/>
                    </a:cubicBezTo>
                    <a:cubicBezTo>
                      <a:pt x="20867" y="6217"/>
                      <a:pt x="21542" y="6743"/>
                      <a:pt x="21204" y="7797"/>
                    </a:cubicBezTo>
                    <a:cubicBezTo>
                      <a:pt x="20867" y="8851"/>
                      <a:pt x="19517" y="10431"/>
                      <a:pt x="16142" y="11696"/>
                    </a:cubicBezTo>
                    <a:cubicBezTo>
                      <a:pt x="12767" y="12960"/>
                      <a:pt x="7367" y="13908"/>
                      <a:pt x="1967" y="14857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77" name="Line">
                <a:extLst>
                  <a:ext uri="{FF2B5EF4-FFF2-40B4-BE49-F238E27FC236}">
                    <a16:creationId xmlns:a16="http://schemas.microsoft.com/office/drawing/2014/main" id="{30C9A4B7-39DA-4DB8-B3B1-1092543CAD7B}"/>
                  </a:ext>
                </a:extLst>
              </p:cNvPr>
              <p:cNvSpPr/>
              <p:nvPr/>
            </p:nvSpPr>
            <p:spPr>
              <a:xfrm>
                <a:off x="5518400" y="10087016"/>
                <a:ext cx="585079" cy="444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7" h="21421" extrusionOk="0">
                    <a:moveTo>
                      <a:pt x="1565" y="10206"/>
                    </a:moveTo>
                    <a:cubicBezTo>
                      <a:pt x="783" y="9790"/>
                      <a:pt x="0" y="9375"/>
                      <a:pt x="0" y="9167"/>
                    </a:cubicBezTo>
                    <a:cubicBezTo>
                      <a:pt x="0" y="8959"/>
                      <a:pt x="783" y="8959"/>
                      <a:pt x="3835" y="8856"/>
                    </a:cubicBezTo>
                    <a:cubicBezTo>
                      <a:pt x="6887" y="8752"/>
                      <a:pt x="12209" y="8544"/>
                      <a:pt x="15261" y="8440"/>
                    </a:cubicBezTo>
                    <a:cubicBezTo>
                      <a:pt x="18313" y="8336"/>
                      <a:pt x="19096" y="8336"/>
                      <a:pt x="19487" y="7817"/>
                    </a:cubicBezTo>
                    <a:cubicBezTo>
                      <a:pt x="19878" y="7298"/>
                      <a:pt x="19878" y="6259"/>
                      <a:pt x="19409" y="5221"/>
                    </a:cubicBezTo>
                    <a:cubicBezTo>
                      <a:pt x="18939" y="4183"/>
                      <a:pt x="18000" y="3144"/>
                      <a:pt x="17139" y="2209"/>
                    </a:cubicBezTo>
                    <a:cubicBezTo>
                      <a:pt x="16278" y="1275"/>
                      <a:pt x="15496" y="444"/>
                      <a:pt x="15496" y="133"/>
                    </a:cubicBezTo>
                    <a:cubicBezTo>
                      <a:pt x="15496" y="-179"/>
                      <a:pt x="16278" y="29"/>
                      <a:pt x="17374" y="1067"/>
                    </a:cubicBezTo>
                    <a:cubicBezTo>
                      <a:pt x="18470" y="2106"/>
                      <a:pt x="19878" y="3975"/>
                      <a:pt x="20661" y="6156"/>
                    </a:cubicBezTo>
                    <a:cubicBezTo>
                      <a:pt x="21443" y="8336"/>
                      <a:pt x="21600" y="10829"/>
                      <a:pt x="20504" y="13113"/>
                    </a:cubicBezTo>
                    <a:cubicBezTo>
                      <a:pt x="19409" y="15398"/>
                      <a:pt x="17061" y="17475"/>
                      <a:pt x="15496" y="18825"/>
                    </a:cubicBezTo>
                    <a:cubicBezTo>
                      <a:pt x="13930" y="20175"/>
                      <a:pt x="13148" y="20798"/>
                      <a:pt x="12365" y="21421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78" name="Line">
                <a:extLst>
                  <a:ext uri="{FF2B5EF4-FFF2-40B4-BE49-F238E27FC236}">
                    <a16:creationId xmlns:a16="http://schemas.microsoft.com/office/drawing/2014/main" id="{6E4B2F38-E92C-4A19-864B-022B3D406831}"/>
                  </a:ext>
                </a:extLst>
              </p:cNvPr>
              <p:cNvSpPr/>
              <p:nvPr/>
            </p:nvSpPr>
            <p:spPr>
              <a:xfrm>
                <a:off x="6971284" y="10015561"/>
                <a:ext cx="286649" cy="6311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78" h="21471" extrusionOk="0">
                    <a:moveTo>
                      <a:pt x="10639" y="1726"/>
                    </a:moveTo>
                    <a:cubicBezTo>
                      <a:pt x="9027" y="1432"/>
                      <a:pt x="7415" y="1139"/>
                      <a:pt x="5642" y="918"/>
                    </a:cubicBezTo>
                    <a:cubicBezTo>
                      <a:pt x="3869" y="698"/>
                      <a:pt x="1934" y="551"/>
                      <a:pt x="1773" y="404"/>
                    </a:cubicBezTo>
                    <a:cubicBezTo>
                      <a:pt x="1612" y="257"/>
                      <a:pt x="3224" y="110"/>
                      <a:pt x="5803" y="36"/>
                    </a:cubicBezTo>
                    <a:cubicBezTo>
                      <a:pt x="8382" y="-37"/>
                      <a:pt x="11928" y="-37"/>
                      <a:pt x="14991" y="404"/>
                    </a:cubicBezTo>
                    <a:cubicBezTo>
                      <a:pt x="18054" y="845"/>
                      <a:pt x="20633" y="1726"/>
                      <a:pt x="21116" y="3269"/>
                    </a:cubicBezTo>
                    <a:cubicBezTo>
                      <a:pt x="21600" y="4812"/>
                      <a:pt x="19988" y="7016"/>
                      <a:pt x="18537" y="8339"/>
                    </a:cubicBezTo>
                    <a:cubicBezTo>
                      <a:pt x="17087" y="9661"/>
                      <a:pt x="15797" y="10102"/>
                      <a:pt x="14346" y="10469"/>
                    </a:cubicBezTo>
                    <a:cubicBezTo>
                      <a:pt x="12896" y="10836"/>
                      <a:pt x="11284" y="11130"/>
                      <a:pt x="11284" y="11130"/>
                    </a:cubicBezTo>
                    <a:cubicBezTo>
                      <a:pt x="11284" y="11130"/>
                      <a:pt x="12896" y="10836"/>
                      <a:pt x="14507" y="10910"/>
                    </a:cubicBezTo>
                    <a:cubicBezTo>
                      <a:pt x="16119" y="10983"/>
                      <a:pt x="17731" y="11424"/>
                      <a:pt x="19021" y="12379"/>
                    </a:cubicBezTo>
                    <a:cubicBezTo>
                      <a:pt x="20310" y="13334"/>
                      <a:pt x="21278" y="14804"/>
                      <a:pt x="21278" y="16200"/>
                    </a:cubicBezTo>
                    <a:cubicBezTo>
                      <a:pt x="21278" y="17596"/>
                      <a:pt x="20310" y="18918"/>
                      <a:pt x="18054" y="19800"/>
                    </a:cubicBezTo>
                    <a:cubicBezTo>
                      <a:pt x="15797" y="20681"/>
                      <a:pt x="12251" y="21122"/>
                      <a:pt x="9672" y="21343"/>
                    </a:cubicBezTo>
                    <a:cubicBezTo>
                      <a:pt x="7093" y="21563"/>
                      <a:pt x="5481" y="21563"/>
                      <a:pt x="4030" y="20828"/>
                    </a:cubicBezTo>
                    <a:cubicBezTo>
                      <a:pt x="2579" y="20094"/>
                      <a:pt x="1290" y="18624"/>
                      <a:pt x="0" y="17155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79" name="Line">
                <a:extLst>
                  <a:ext uri="{FF2B5EF4-FFF2-40B4-BE49-F238E27FC236}">
                    <a16:creationId xmlns:a16="http://schemas.microsoft.com/office/drawing/2014/main" id="{331F8091-2E88-4BE7-A5B4-151799672CFB}"/>
                  </a:ext>
                </a:extLst>
              </p:cNvPr>
              <p:cNvSpPr/>
              <p:nvPr/>
            </p:nvSpPr>
            <p:spPr>
              <a:xfrm>
                <a:off x="7552438" y="10134653"/>
                <a:ext cx="294502" cy="3691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44" h="20928" extrusionOk="0">
                    <a:moveTo>
                      <a:pt x="15411" y="3485"/>
                    </a:moveTo>
                    <a:cubicBezTo>
                      <a:pt x="14211" y="2748"/>
                      <a:pt x="13011" y="2012"/>
                      <a:pt x="11661" y="1889"/>
                    </a:cubicBezTo>
                    <a:cubicBezTo>
                      <a:pt x="10311" y="1767"/>
                      <a:pt x="8811" y="2258"/>
                      <a:pt x="6711" y="4712"/>
                    </a:cubicBezTo>
                    <a:cubicBezTo>
                      <a:pt x="4611" y="7167"/>
                      <a:pt x="1911" y="11585"/>
                      <a:pt x="711" y="14530"/>
                    </a:cubicBezTo>
                    <a:cubicBezTo>
                      <a:pt x="-489" y="17476"/>
                      <a:pt x="-189" y="18948"/>
                      <a:pt x="1761" y="19930"/>
                    </a:cubicBezTo>
                    <a:cubicBezTo>
                      <a:pt x="3711" y="20912"/>
                      <a:pt x="7311" y="21403"/>
                      <a:pt x="10911" y="20298"/>
                    </a:cubicBezTo>
                    <a:cubicBezTo>
                      <a:pt x="14511" y="19194"/>
                      <a:pt x="18111" y="16494"/>
                      <a:pt x="19611" y="13303"/>
                    </a:cubicBezTo>
                    <a:cubicBezTo>
                      <a:pt x="21111" y="10112"/>
                      <a:pt x="20511" y="6430"/>
                      <a:pt x="18411" y="3976"/>
                    </a:cubicBezTo>
                    <a:cubicBezTo>
                      <a:pt x="16311" y="1521"/>
                      <a:pt x="12711" y="294"/>
                      <a:pt x="10311" y="48"/>
                    </a:cubicBezTo>
                    <a:cubicBezTo>
                      <a:pt x="7911" y="-197"/>
                      <a:pt x="6711" y="539"/>
                      <a:pt x="5511" y="127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80" name="Line">
                <a:extLst>
                  <a:ext uri="{FF2B5EF4-FFF2-40B4-BE49-F238E27FC236}">
                    <a16:creationId xmlns:a16="http://schemas.microsoft.com/office/drawing/2014/main" id="{465F0B75-83D6-4F0A-A6C1-1812B6EFF021}"/>
                  </a:ext>
                </a:extLst>
              </p:cNvPr>
              <p:cNvSpPr/>
              <p:nvPr/>
            </p:nvSpPr>
            <p:spPr>
              <a:xfrm>
                <a:off x="7929403" y="10090987"/>
                <a:ext cx="349476" cy="686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8667" y="2445"/>
                      <a:pt x="15733" y="4891"/>
                      <a:pt x="12267" y="8151"/>
                    </a:cubicBezTo>
                    <a:cubicBezTo>
                      <a:pt x="8800" y="11411"/>
                      <a:pt x="4800" y="15487"/>
                      <a:pt x="2667" y="17864"/>
                    </a:cubicBezTo>
                    <a:cubicBezTo>
                      <a:pt x="533" y="20242"/>
                      <a:pt x="267" y="20921"/>
                      <a:pt x="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81" name="Line">
                <a:extLst>
                  <a:ext uri="{FF2B5EF4-FFF2-40B4-BE49-F238E27FC236}">
                    <a16:creationId xmlns:a16="http://schemas.microsoft.com/office/drawing/2014/main" id="{D1A97946-60FE-40AA-803D-D41F3EA4E65A}"/>
                  </a:ext>
                </a:extLst>
              </p:cNvPr>
              <p:cNvSpPr/>
              <p:nvPr/>
            </p:nvSpPr>
            <p:spPr>
              <a:xfrm>
                <a:off x="8019716" y="9936167"/>
                <a:ext cx="66755" cy="2580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400" y="4680"/>
                      <a:pt x="7200" y="9360"/>
                      <a:pt x="3600" y="12960"/>
                    </a:cubicBezTo>
                    <a:cubicBezTo>
                      <a:pt x="0" y="16560"/>
                      <a:pt x="0" y="19080"/>
                      <a:pt x="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82" name="Line">
                <a:extLst>
                  <a:ext uri="{FF2B5EF4-FFF2-40B4-BE49-F238E27FC236}">
                    <a16:creationId xmlns:a16="http://schemas.microsoft.com/office/drawing/2014/main" id="{2C4365F4-B345-4781-932E-B2D58ADEB1DA}"/>
                  </a:ext>
                </a:extLst>
              </p:cNvPr>
              <p:cNvSpPr/>
              <p:nvPr/>
            </p:nvSpPr>
            <p:spPr>
              <a:xfrm>
                <a:off x="8420241" y="10738047"/>
                <a:ext cx="15707" cy="277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400" y="7200"/>
                      <a:pt x="7200" y="14400"/>
                      <a:pt x="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83" name="Line">
                <a:extLst>
                  <a:ext uri="{FF2B5EF4-FFF2-40B4-BE49-F238E27FC236}">
                    <a16:creationId xmlns:a16="http://schemas.microsoft.com/office/drawing/2014/main" id="{CF2C80D1-F86A-47C2-A60D-920FD166E076}"/>
                  </a:ext>
                </a:extLst>
              </p:cNvPr>
              <p:cNvSpPr/>
              <p:nvPr/>
            </p:nvSpPr>
            <p:spPr>
              <a:xfrm>
                <a:off x="9802444" y="9888531"/>
                <a:ext cx="302358" cy="357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4" h="21311" extrusionOk="0">
                    <a:moveTo>
                      <a:pt x="18426" y="4340"/>
                    </a:moveTo>
                    <a:cubicBezTo>
                      <a:pt x="18426" y="2797"/>
                      <a:pt x="18426" y="1254"/>
                      <a:pt x="17513" y="482"/>
                    </a:cubicBezTo>
                    <a:cubicBezTo>
                      <a:pt x="16601" y="-289"/>
                      <a:pt x="14775" y="-289"/>
                      <a:pt x="11885" y="1640"/>
                    </a:cubicBezTo>
                    <a:cubicBezTo>
                      <a:pt x="8995" y="3568"/>
                      <a:pt x="5040" y="7425"/>
                      <a:pt x="2910" y="9997"/>
                    </a:cubicBezTo>
                    <a:cubicBezTo>
                      <a:pt x="781" y="12568"/>
                      <a:pt x="477" y="13854"/>
                      <a:pt x="172" y="15140"/>
                    </a:cubicBezTo>
                    <a:cubicBezTo>
                      <a:pt x="-132" y="16425"/>
                      <a:pt x="-436" y="17711"/>
                      <a:pt x="3063" y="18740"/>
                    </a:cubicBezTo>
                    <a:cubicBezTo>
                      <a:pt x="6561" y="19768"/>
                      <a:pt x="13863" y="20540"/>
                      <a:pt x="21164" y="21311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84" name="Line">
                <a:extLst>
                  <a:ext uri="{FF2B5EF4-FFF2-40B4-BE49-F238E27FC236}">
                    <a16:creationId xmlns:a16="http://schemas.microsoft.com/office/drawing/2014/main" id="{B828B7BE-B49D-4DBD-AFE9-C99E3B6B6737}"/>
                  </a:ext>
                </a:extLst>
              </p:cNvPr>
              <p:cNvSpPr/>
              <p:nvPr/>
            </p:nvSpPr>
            <p:spPr>
              <a:xfrm>
                <a:off x="10195115" y="9753561"/>
                <a:ext cx="90316" cy="571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7486" y="4091"/>
                      <a:pt x="13372" y="8182"/>
                      <a:pt x="9772" y="11782"/>
                    </a:cubicBezTo>
                    <a:cubicBezTo>
                      <a:pt x="6172" y="15382"/>
                      <a:pt x="3086" y="18491"/>
                      <a:pt x="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85" name="Line">
                <a:extLst>
                  <a:ext uri="{FF2B5EF4-FFF2-40B4-BE49-F238E27FC236}">
                    <a16:creationId xmlns:a16="http://schemas.microsoft.com/office/drawing/2014/main" id="{DA2E1295-02E8-492E-84D9-DB94076CF035}"/>
                  </a:ext>
                </a:extLst>
              </p:cNvPr>
              <p:cNvSpPr/>
              <p:nvPr/>
            </p:nvSpPr>
            <p:spPr>
              <a:xfrm>
                <a:off x="10497474" y="10015561"/>
                <a:ext cx="247382" cy="297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48" h="21166" extrusionOk="0">
                    <a:moveTo>
                      <a:pt x="10508" y="3651"/>
                    </a:moveTo>
                    <a:cubicBezTo>
                      <a:pt x="8348" y="3651"/>
                      <a:pt x="6188" y="3651"/>
                      <a:pt x="4208" y="5172"/>
                    </a:cubicBezTo>
                    <a:cubicBezTo>
                      <a:pt x="2228" y="6693"/>
                      <a:pt x="428" y="9735"/>
                      <a:pt x="68" y="12625"/>
                    </a:cubicBezTo>
                    <a:cubicBezTo>
                      <a:pt x="-292" y="15516"/>
                      <a:pt x="788" y="18254"/>
                      <a:pt x="3128" y="19775"/>
                    </a:cubicBezTo>
                    <a:cubicBezTo>
                      <a:pt x="5468" y="21296"/>
                      <a:pt x="9068" y="21600"/>
                      <a:pt x="12488" y="20535"/>
                    </a:cubicBezTo>
                    <a:cubicBezTo>
                      <a:pt x="15908" y="19470"/>
                      <a:pt x="19148" y="17037"/>
                      <a:pt x="20228" y="13994"/>
                    </a:cubicBezTo>
                    <a:cubicBezTo>
                      <a:pt x="21308" y="10952"/>
                      <a:pt x="20228" y="7301"/>
                      <a:pt x="17888" y="4868"/>
                    </a:cubicBezTo>
                    <a:cubicBezTo>
                      <a:pt x="15548" y="2434"/>
                      <a:pt x="11948" y="1217"/>
                      <a:pt x="9608" y="608"/>
                    </a:cubicBezTo>
                    <a:cubicBezTo>
                      <a:pt x="7268" y="0"/>
                      <a:pt x="6188" y="0"/>
                      <a:pt x="5108" y="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86" name="Line">
                <a:extLst>
                  <a:ext uri="{FF2B5EF4-FFF2-40B4-BE49-F238E27FC236}">
                    <a16:creationId xmlns:a16="http://schemas.microsoft.com/office/drawing/2014/main" id="{955BAB00-C84D-4EC2-AA03-96034C12FD71}"/>
                  </a:ext>
                </a:extLst>
              </p:cNvPr>
              <p:cNvSpPr/>
              <p:nvPr/>
            </p:nvSpPr>
            <p:spPr>
              <a:xfrm>
                <a:off x="10929412" y="9856773"/>
                <a:ext cx="765708" cy="468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7" h="21082" extrusionOk="0">
                    <a:moveTo>
                      <a:pt x="7721" y="182"/>
                    </a:moveTo>
                    <a:cubicBezTo>
                      <a:pt x="6997" y="-11"/>
                      <a:pt x="6273" y="-204"/>
                      <a:pt x="5488" y="471"/>
                    </a:cubicBezTo>
                    <a:cubicBezTo>
                      <a:pt x="4704" y="1146"/>
                      <a:pt x="3859" y="2689"/>
                      <a:pt x="2954" y="5389"/>
                    </a:cubicBezTo>
                    <a:cubicBezTo>
                      <a:pt x="2049" y="8089"/>
                      <a:pt x="1084" y="11946"/>
                      <a:pt x="541" y="14453"/>
                    </a:cubicBezTo>
                    <a:cubicBezTo>
                      <a:pt x="-2" y="16960"/>
                      <a:pt x="-123" y="18117"/>
                      <a:pt x="118" y="18792"/>
                    </a:cubicBezTo>
                    <a:cubicBezTo>
                      <a:pt x="360" y="19467"/>
                      <a:pt x="963" y="19660"/>
                      <a:pt x="2230" y="19275"/>
                    </a:cubicBezTo>
                    <a:cubicBezTo>
                      <a:pt x="3497" y="18889"/>
                      <a:pt x="5428" y="17925"/>
                      <a:pt x="7238" y="15803"/>
                    </a:cubicBezTo>
                    <a:cubicBezTo>
                      <a:pt x="9048" y="13682"/>
                      <a:pt x="10737" y="10403"/>
                      <a:pt x="11703" y="8185"/>
                    </a:cubicBezTo>
                    <a:cubicBezTo>
                      <a:pt x="12668" y="5967"/>
                      <a:pt x="12909" y="4810"/>
                      <a:pt x="13030" y="3460"/>
                    </a:cubicBezTo>
                    <a:cubicBezTo>
                      <a:pt x="13151" y="2110"/>
                      <a:pt x="13151" y="567"/>
                      <a:pt x="12909" y="567"/>
                    </a:cubicBezTo>
                    <a:cubicBezTo>
                      <a:pt x="12668" y="567"/>
                      <a:pt x="12185" y="2110"/>
                      <a:pt x="11642" y="4907"/>
                    </a:cubicBezTo>
                    <a:cubicBezTo>
                      <a:pt x="11099" y="7703"/>
                      <a:pt x="10496" y="11753"/>
                      <a:pt x="10194" y="14646"/>
                    </a:cubicBezTo>
                    <a:cubicBezTo>
                      <a:pt x="9893" y="17539"/>
                      <a:pt x="9893" y="19275"/>
                      <a:pt x="10194" y="20239"/>
                    </a:cubicBezTo>
                    <a:cubicBezTo>
                      <a:pt x="10496" y="21203"/>
                      <a:pt x="11099" y="21396"/>
                      <a:pt x="12065" y="20528"/>
                    </a:cubicBezTo>
                    <a:cubicBezTo>
                      <a:pt x="13030" y="19660"/>
                      <a:pt x="14357" y="17732"/>
                      <a:pt x="15564" y="15417"/>
                    </a:cubicBezTo>
                    <a:cubicBezTo>
                      <a:pt x="16771" y="13103"/>
                      <a:pt x="17857" y="10403"/>
                      <a:pt x="18641" y="8475"/>
                    </a:cubicBezTo>
                    <a:cubicBezTo>
                      <a:pt x="19426" y="6546"/>
                      <a:pt x="19908" y="5389"/>
                      <a:pt x="19848" y="5292"/>
                    </a:cubicBezTo>
                    <a:cubicBezTo>
                      <a:pt x="19788" y="5196"/>
                      <a:pt x="19184" y="6160"/>
                      <a:pt x="18641" y="6932"/>
                    </a:cubicBezTo>
                    <a:cubicBezTo>
                      <a:pt x="18098" y="7703"/>
                      <a:pt x="17616" y="8282"/>
                      <a:pt x="17073" y="8667"/>
                    </a:cubicBezTo>
                    <a:cubicBezTo>
                      <a:pt x="16530" y="9053"/>
                      <a:pt x="15926" y="9246"/>
                      <a:pt x="15564" y="9825"/>
                    </a:cubicBezTo>
                    <a:cubicBezTo>
                      <a:pt x="15202" y="10403"/>
                      <a:pt x="15081" y="11367"/>
                      <a:pt x="16107" y="13103"/>
                    </a:cubicBezTo>
                    <a:cubicBezTo>
                      <a:pt x="17133" y="14839"/>
                      <a:pt x="19305" y="17346"/>
                      <a:pt x="21477" y="19853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87" name="Line">
                <a:extLst>
                  <a:ext uri="{FF2B5EF4-FFF2-40B4-BE49-F238E27FC236}">
                    <a16:creationId xmlns:a16="http://schemas.microsoft.com/office/drawing/2014/main" id="{E66ED53A-E26D-42E9-BEC4-42641FD8400D}"/>
                  </a:ext>
                </a:extLst>
              </p:cNvPr>
              <p:cNvSpPr/>
              <p:nvPr/>
            </p:nvSpPr>
            <p:spPr>
              <a:xfrm>
                <a:off x="12099573" y="9821047"/>
                <a:ext cx="506545" cy="932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9" h="21483" extrusionOk="0">
                    <a:moveTo>
                      <a:pt x="9669" y="281"/>
                    </a:moveTo>
                    <a:cubicBezTo>
                      <a:pt x="8761" y="82"/>
                      <a:pt x="7854" y="-117"/>
                      <a:pt x="6492" y="82"/>
                    </a:cubicBezTo>
                    <a:cubicBezTo>
                      <a:pt x="5131" y="281"/>
                      <a:pt x="3316" y="878"/>
                      <a:pt x="2136" y="1724"/>
                    </a:cubicBezTo>
                    <a:cubicBezTo>
                      <a:pt x="956" y="2571"/>
                      <a:pt x="412" y="3665"/>
                      <a:pt x="139" y="4462"/>
                    </a:cubicBezTo>
                    <a:cubicBezTo>
                      <a:pt x="-133" y="5258"/>
                      <a:pt x="-133" y="5756"/>
                      <a:pt x="1319" y="6154"/>
                    </a:cubicBezTo>
                    <a:cubicBezTo>
                      <a:pt x="2771" y="6552"/>
                      <a:pt x="5675" y="6851"/>
                      <a:pt x="7763" y="6801"/>
                    </a:cubicBezTo>
                    <a:cubicBezTo>
                      <a:pt x="9850" y="6751"/>
                      <a:pt x="11121" y="6353"/>
                      <a:pt x="12119" y="5706"/>
                    </a:cubicBezTo>
                    <a:cubicBezTo>
                      <a:pt x="13117" y="5059"/>
                      <a:pt x="13843" y="4163"/>
                      <a:pt x="14116" y="3964"/>
                    </a:cubicBezTo>
                    <a:cubicBezTo>
                      <a:pt x="14388" y="3765"/>
                      <a:pt x="14207" y="4263"/>
                      <a:pt x="13843" y="5059"/>
                    </a:cubicBezTo>
                    <a:cubicBezTo>
                      <a:pt x="13480" y="5855"/>
                      <a:pt x="12936" y="6950"/>
                      <a:pt x="12573" y="7747"/>
                    </a:cubicBezTo>
                    <a:cubicBezTo>
                      <a:pt x="12210" y="8543"/>
                      <a:pt x="12028" y="9041"/>
                      <a:pt x="12391" y="9339"/>
                    </a:cubicBezTo>
                    <a:cubicBezTo>
                      <a:pt x="12754" y="9638"/>
                      <a:pt x="13662" y="9737"/>
                      <a:pt x="14570" y="9638"/>
                    </a:cubicBezTo>
                    <a:cubicBezTo>
                      <a:pt x="15477" y="9538"/>
                      <a:pt x="16385" y="9240"/>
                      <a:pt x="17111" y="8792"/>
                    </a:cubicBezTo>
                    <a:cubicBezTo>
                      <a:pt x="17837" y="8344"/>
                      <a:pt x="18381" y="7747"/>
                      <a:pt x="19017" y="7249"/>
                    </a:cubicBezTo>
                    <a:cubicBezTo>
                      <a:pt x="19652" y="6751"/>
                      <a:pt x="20378" y="6353"/>
                      <a:pt x="20832" y="6453"/>
                    </a:cubicBezTo>
                    <a:cubicBezTo>
                      <a:pt x="21285" y="6552"/>
                      <a:pt x="21467" y="7149"/>
                      <a:pt x="20922" y="8991"/>
                    </a:cubicBezTo>
                    <a:cubicBezTo>
                      <a:pt x="20378" y="10832"/>
                      <a:pt x="19107" y="13918"/>
                      <a:pt x="18291" y="16207"/>
                    </a:cubicBezTo>
                    <a:cubicBezTo>
                      <a:pt x="17474" y="18497"/>
                      <a:pt x="17111" y="19990"/>
                      <a:pt x="16748" y="21483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88" name="Line">
                <a:extLst>
                  <a:ext uri="{FF2B5EF4-FFF2-40B4-BE49-F238E27FC236}">
                    <a16:creationId xmlns:a16="http://schemas.microsoft.com/office/drawing/2014/main" id="{CC65D1D5-8D6F-44EC-871D-5E2505EFA03C}"/>
                  </a:ext>
                </a:extLst>
              </p:cNvPr>
              <p:cNvSpPr/>
              <p:nvPr/>
            </p:nvSpPr>
            <p:spPr>
              <a:xfrm>
                <a:off x="12818160" y="9662259"/>
                <a:ext cx="612567" cy="714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3" h="21600" extrusionOk="0">
                    <a:moveTo>
                      <a:pt x="1942" y="8718"/>
                    </a:moveTo>
                    <a:cubicBezTo>
                      <a:pt x="1342" y="10019"/>
                      <a:pt x="742" y="11320"/>
                      <a:pt x="367" y="12427"/>
                    </a:cubicBezTo>
                    <a:cubicBezTo>
                      <a:pt x="-8" y="13533"/>
                      <a:pt x="-158" y="14443"/>
                      <a:pt x="217" y="15029"/>
                    </a:cubicBezTo>
                    <a:cubicBezTo>
                      <a:pt x="592" y="15614"/>
                      <a:pt x="1492" y="15875"/>
                      <a:pt x="3217" y="14378"/>
                    </a:cubicBezTo>
                    <a:cubicBezTo>
                      <a:pt x="4942" y="12882"/>
                      <a:pt x="7492" y="9629"/>
                      <a:pt x="8842" y="7157"/>
                    </a:cubicBezTo>
                    <a:cubicBezTo>
                      <a:pt x="10192" y="4684"/>
                      <a:pt x="10342" y="2993"/>
                      <a:pt x="10342" y="1822"/>
                    </a:cubicBezTo>
                    <a:cubicBezTo>
                      <a:pt x="10342" y="651"/>
                      <a:pt x="10192" y="0"/>
                      <a:pt x="9892" y="0"/>
                    </a:cubicBezTo>
                    <a:cubicBezTo>
                      <a:pt x="9592" y="0"/>
                      <a:pt x="9142" y="651"/>
                      <a:pt x="8617" y="2863"/>
                    </a:cubicBezTo>
                    <a:cubicBezTo>
                      <a:pt x="8092" y="5075"/>
                      <a:pt x="7492" y="8848"/>
                      <a:pt x="7267" y="11060"/>
                    </a:cubicBezTo>
                    <a:cubicBezTo>
                      <a:pt x="7042" y="13272"/>
                      <a:pt x="7192" y="13923"/>
                      <a:pt x="7567" y="14443"/>
                    </a:cubicBezTo>
                    <a:cubicBezTo>
                      <a:pt x="7942" y="14964"/>
                      <a:pt x="8542" y="15354"/>
                      <a:pt x="9592" y="15549"/>
                    </a:cubicBezTo>
                    <a:cubicBezTo>
                      <a:pt x="10642" y="15745"/>
                      <a:pt x="12142" y="15745"/>
                      <a:pt x="13642" y="15289"/>
                    </a:cubicBezTo>
                    <a:cubicBezTo>
                      <a:pt x="15142" y="14834"/>
                      <a:pt x="16642" y="13923"/>
                      <a:pt x="17842" y="13272"/>
                    </a:cubicBezTo>
                    <a:cubicBezTo>
                      <a:pt x="19042" y="12622"/>
                      <a:pt x="19942" y="12231"/>
                      <a:pt x="20542" y="12361"/>
                    </a:cubicBezTo>
                    <a:cubicBezTo>
                      <a:pt x="21142" y="12492"/>
                      <a:pt x="21442" y="13142"/>
                      <a:pt x="21067" y="14508"/>
                    </a:cubicBezTo>
                    <a:cubicBezTo>
                      <a:pt x="20692" y="15875"/>
                      <a:pt x="19642" y="17957"/>
                      <a:pt x="18892" y="19258"/>
                    </a:cubicBezTo>
                    <a:cubicBezTo>
                      <a:pt x="18142" y="20559"/>
                      <a:pt x="17692" y="21080"/>
                      <a:pt x="17242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89" name="Line">
                <a:extLst>
                  <a:ext uri="{FF2B5EF4-FFF2-40B4-BE49-F238E27FC236}">
                    <a16:creationId xmlns:a16="http://schemas.microsoft.com/office/drawing/2014/main" id="{6ECDF507-FA55-40DD-82B2-56CF9F16C585}"/>
                  </a:ext>
                </a:extLst>
              </p:cNvPr>
              <p:cNvSpPr/>
              <p:nvPr/>
            </p:nvSpPr>
            <p:spPr>
              <a:xfrm>
                <a:off x="14011882" y="10055258"/>
                <a:ext cx="259163" cy="75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97" extrusionOk="0">
                    <a:moveTo>
                      <a:pt x="0" y="21297"/>
                    </a:moveTo>
                    <a:cubicBezTo>
                      <a:pt x="720" y="14097"/>
                      <a:pt x="1440" y="6897"/>
                      <a:pt x="4140" y="3297"/>
                    </a:cubicBezTo>
                    <a:cubicBezTo>
                      <a:pt x="6840" y="-303"/>
                      <a:pt x="11520" y="-303"/>
                      <a:pt x="14760" y="297"/>
                    </a:cubicBezTo>
                    <a:cubicBezTo>
                      <a:pt x="18000" y="897"/>
                      <a:pt x="19800" y="2097"/>
                      <a:pt x="20700" y="5697"/>
                    </a:cubicBezTo>
                    <a:cubicBezTo>
                      <a:pt x="21600" y="9297"/>
                      <a:pt x="21600" y="15297"/>
                      <a:pt x="21600" y="21297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90" name="Line">
                <a:extLst>
                  <a:ext uri="{FF2B5EF4-FFF2-40B4-BE49-F238E27FC236}">
                    <a16:creationId xmlns:a16="http://schemas.microsoft.com/office/drawing/2014/main" id="{6C1DEF61-B266-49EA-BC32-936691C9D529}"/>
                  </a:ext>
                </a:extLst>
              </p:cNvPr>
              <p:cNvSpPr/>
              <p:nvPr/>
            </p:nvSpPr>
            <p:spPr>
              <a:xfrm>
                <a:off x="14000103" y="10297412"/>
                <a:ext cx="298430" cy="15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91" name="Line">
                <a:extLst>
                  <a:ext uri="{FF2B5EF4-FFF2-40B4-BE49-F238E27FC236}">
                    <a16:creationId xmlns:a16="http://schemas.microsoft.com/office/drawing/2014/main" id="{3EAC8542-E744-4095-AB25-CA840A7A8F33}"/>
                  </a:ext>
                </a:extLst>
              </p:cNvPr>
              <p:cNvSpPr/>
              <p:nvPr/>
            </p:nvSpPr>
            <p:spPr>
              <a:xfrm>
                <a:off x="14683351" y="9920288"/>
                <a:ext cx="494766" cy="444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70" h="21359" extrusionOk="0">
                    <a:moveTo>
                      <a:pt x="5070" y="3332"/>
                    </a:moveTo>
                    <a:cubicBezTo>
                      <a:pt x="5442" y="2293"/>
                      <a:pt x="5815" y="1255"/>
                      <a:pt x="7025" y="632"/>
                    </a:cubicBezTo>
                    <a:cubicBezTo>
                      <a:pt x="8236" y="9"/>
                      <a:pt x="10284" y="-199"/>
                      <a:pt x="11773" y="216"/>
                    </a:cubicBezTo>
                    <a:cubicBezTo>
                      <a:pt x="13263" y="632"/>
                      <a:pt x="14194" y="1670"/>
                      <a:pt x="13729" y="4163"/>
                    </a:cubicBezTo>
                    <a:cubicBezTo>
                      <a:pt x="13263" y="6655"/>
                      <a:pt x="11401" y="10601"/>
                      <a:pt x="9073" y="13405"/>
                    </a:cubicBezTo>
                    <a:cubicBezTo>
                      <a:pt x="6746" y="16209"/>
                      <a:pt x="3953" y="17870"/>
                      <a:pt x="2184" y="19013"/>
                    </a:cubicBezTo>
                    <a:cubicBezTo>
                      <a:pt x="415" y="20155"/>
                      <a:pt x="-330" y="20778"/>
                      <a:pt x="136" y="21089"/>
                    </a:cubicBezTo>
                    <a:cubicBezTo>
                      <a:pt x="601" y="21401"/>
                      <a:pt x="2277" y="21401"/>
                      <a:pt x="6001" y="21297"/>
                    </a:cubicBezTo>
                    <a:cubicBezTo>
                      <a:pt x="9725" y="21193"/>
                      <a:pt x="15498" y="20986"/>
                      <a:pt x="21270" y="20778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92" name="Line">
                <a:extLst>
                  <a:ext uri="{FF2B5EF4-FFF2-40B4-BE49-F238E27FC236}">
                    <a16:creationId xmlns:a16="http://schemas.microsoft.com/office/drawing/2014/main" id="{F3900A56-23EC-4FDC-8B3E-0B8ECF9F02AA}"/>
                  </a:ext>
                </a:extLst>
              </p:cNvPr>
              <p:cNvSpPr/>
              <p:nvPr/>
            </p:nvSpPr>
            <p:spPr>
              <a:xfrm>
                <a:off x="1365" y="11476412"/>
                <a:ext cx="19635" cy="6470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15" h="21600" extrusionOk="0">
                    <a:moveTo>
                      <a:pt x="20015" y="0"/>
                    </a:moveTo>
                    <a:cubicBezTo>
                      <a:pt x="11375" y="5184"/>
                      <a:pt x="2735" y="10368"/>
                      <a:pt x="575" y="13968"/>
                    </a:cubicBezTo>
                    <a:cubicBezTo>
                      <a:pt x="-1585" y="17568"/>
                      <a:pt x="2735" y="19584"/>
                      <a:pt x="7055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93" name="Line">
                <a:extLst>
                  <a:ext uri="{FF2B5EF4-FFF2-40B4-BE49-F238E27FC236}">
                    <a16:creationId xmlns:a16="http://schemas.microsoft.com/office/drawing/2014/main" id="{983B5F26-ECB2-41BB-8F98-920E1915F422}"/>
                  </a:ext>
                </a:extLst>
              </p:cNvPr>
              <p:cNvSpPr/>
              <p:nvPr/>
            </p:nvSpPr>
            <p:spPr>
              <a:xfrm>
                <a:off x="252675" y="11464505"/>
                <a:ext cx="90316" cy="6748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28" extrusionOk="0">
                    <a:moveTo>
                      <a:pt x="0" y="2442"/>
                    </a:moveTo>
                    <a:cubicBezTo>
                      <a:pt x="1029" y="1341"/>
                      <a:pt x="2057" y="241"/>
                      <a:pt x="3600" y="34"/>
                    </a:cubicBezTo>
                    <a:cubicBezTo>
                      <a:pt x="5143" y="-172"/>
                      <a:pt x="7200" y="516"/>
                      <a:pt x="9257" y="2924"/>
                    </a:cubicBezTo>
                    <a:cubicBezTo>
                      <a:pt x="11314" y="5331"/>
                      <a:pt x="13371" y="9459"/>
                      <a:pt x="15429" y="12829"/>
                    </a:cubicBezTo>
                    <a:cubicBezTo>
                      <a:pt x="17486" y="16200"/>
                      <a:pt x="19543" y="18814"/>
                      <a:pt x="21600" y="21428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94" name="Line">
                <a:extLst>
                  <a:ext uri="{FF2B5EF4-FFF2-40B4-BE49-F238E27FC236}">
                    <a16:creationId xmlns:a16="http://schemas.microsoft.com/office/drawing/2014/main" id="{338B7AB1-84AB-44A7-ADD3-9B256711C05B}"/>
                  </a:ext>
                </a:extLst>
              </p:cNvPr>
              <p:cNvSpPr/>
              <p:nvPr/>
            </p:nvSpPr>
            <p:spPr>
              <a:xfrm>
                <a:off x="60267" y="11853535"/>
                <a:ext cx="400525" cy="516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75" extrusionOk="0">
                    <a:moveTo>
                      <a:pt x="2787" y="21375"/>
                    </a:moveTo>
                    <a:cubicBezTo>
                      <a:pt x="1394" y="15975"/>
                      <a:pt x="0" y="10575"/>
                      <a:pt x="0" y="6975"/>
                    </a:cubicBezTo>
                    <a:cubicBezTo>
                      <a:pt x="0" y="3375"/>
                      <a:pt x="1394" y="1575"/>
                      <a:pt x="4994" y="675"/>
                    </a:cubicBezTo>
                    <a:cubicBezTo>
                      <a:pt x="8594" y="-225"/>
                      <a:pt x="14400" y="-225"/>
                      <a:pt x="17535" y="675"/>
                    </a:cubicBezTo>
                    <a:cubicBezTo>
                      <a:pt x="20671" y="1575"/>
                      <a:pt x="21135" y="3375"/>
                      <a:pt x="21600" y="5175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95" name="Line">
                <a:extLst>
                  <a:ext uri="{FF2B5EF4-FFF2-40B4-BE49-F238E27FC236}">
                    <a16:creationId xmlns:a16="http://schemas.microsoft.com/office/drawing/2014/main" id="{E5108A10-FFB8-49BE-891E-55311DEFF59A}"/>
                  </a:ext>
                </a:extLst>
              </p:cNvPr>
              <p:cNvSpPr/>
              <p:nvPr/>
            </p:nvSpPr>
            <p:spPr>
              <a:xfrm>
                <a:off x="590373" y="11670929"/>
                <a:ext cx="376965" cy="297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15" extrusionOk="0">
                    <a:moveTo>
                      <a:pt x="0" y="13063"/>
                    </a:moveTo>
                    <a:cubicBezTo>
                      <a:pt x="4469" y="11811"/>
                      <a:pt x="8938" y="10558"/>
                      <a:pt x="11669" y="9306"/>
                    </a:cubicBezTo>
                    <a:cubicBezTo>
                      <a:pt x="14400" y="8054"/>
                      <a:pt x="15393" y="6802"/>
                      <a:pt x="16014" y="5393"/>
                    </a:cubicBezTo>
                    <a:cubicBezTo>
                      <a:pt x="16634" y="3985"/>
                      <a:pt x="16883" y="2419"/>
                      <a:pt x="16386" y="1480"/>
                    </a:cubicBezTo>
                    <a:cubicBezTo>
                      <a:pt x="15890" y="541"/>
                      <a:pt x="14648" y="228"/>
                      <a:pt x="13407" y="72"/>
                    </a:cubicBezTo>
                    <a:cubicBezTo>
                      <a:pt x="12166" y="-85"/>
                      <a:pt x="10924" y="-85"/>
                      <a:pt x="9559" y="1167"/>
                    </a:cubicBezTo>
                    <a:cubicBezTo>
                      <a:pt x="8193" y="2419"/>
                      <a:pt x="6703" y="4924"/>
                      <a:pt x="6952" y="8524"/>
                    </a:cubicBezTo>
                    <a:cubicBezTo>
                      <a:pt x="7200" y="12124"/>
                      <a:pt x="9186" y="16819"/>
                      <a:pt x="11917" y="19167"/>
                    </a:cubicBezTo>
                    <a:cubicBezTo>
                      <a:pt x="14648" y="21515"/>
                      <a:pt x="18124" y="21515"/>
                      <a:pt x="21600" y="21515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96" name="Line">
                <a:extLst>
                  <a:ext uri="{FF2B5EF4-FFF2-40B4-BE49-F238E27FC236}">
                    <a16:creationId xmlns:a16="http://schemas.microsoft.com/office/drawing/2014/main" id="{9D68C1AA-C222-41DC-8A46-4EBB0FCEC16C}"/>
                  </a:ext>
                </a:extLst>
              </p:cNvPr>
              <p:cNvSpPr/>
              <p:nvPr/>
            </p:nvSpPr>
            <p:spPr>
              <a:xfrm>
                <a:off x="1057653" y="11639171"/>
                <a:ext cx="318063" cy="381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0" h="21172" extrusionOk="0">
                    <a:moveTo>
                      <a:pt x="1678" y="6022"/>
                    </a:moveTo>
                    <a:cubicBezTo>
                      <a:pt x="1095" y="10342"/>
                      <a:pt x="511" y="14662"/>
                      <a:pt x="219" y="17422"/>
                    </a:cubicBezTo>
                    <a:cubicBezTo>
                      <a:pt x="-73" y="20182"/>
                      <a:pt x="-73" y="21382"/>
                      <a:pt x="219" y="21142"/>
                    </a:cubicBezTo>
                    <a:cubicBezTo>
                      <a:pt x="511" y="20902"/>
                      <a:pt x="1095" y="19222"/>
                      <a:pt x="3138" y="15862"/>
                    </a:cubicBezTo>
                    <a:cubicBezTo>
                      <a:pt x="5181" y="12502"/>
                      <a:pt x="8684" y="7462"/>
                      <a:pt x="11019" y="4582"/>
                    </a:cubicBezTo>
                    <a:cubicBezTo>
                      <a:pt x="13354" y="1702"/>
                      <a:pt x="14522" y="982"/>
                      <a:pt x="15835" y="502"/>
                    </a:cubicBezTo>
                    <a:cubicBezTo>
                      <a:pt x="17149" y="22"/>
                      <a:pt x="18608" y="-218"/>
                      <a:pt x="19630" y="262"/>
                    </a:cubicBezTo>
                    <a:cubicBezTo>
                      <a:pt x="20651" y="742"/>
                      <a:pt x="21235" y="1942"/>
                      <a:pt x="21381" y="5542"/>
                    </a:cubicBezTo>
                    <a:cubicBezTo>
                      <a:pt x="21527" y="9142"/>
                      <a:pt x="21235" y="15142"/>
                      <a:pt x="20943" y="21142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97" name="Line">
                <a:extLst>
                  <a:ext uri="{FF2B5EF4-FFF2-40B4-BE49-F238E27FC236}">
                    <a16:creationId xmlns:a16="http://schemas.microsoft.com/office/drawing/2014/main" id="{1FA3A816-7165-4024-AFCF-2EAAD12D8481}"/>
                  </a:ext>
                </a:extLst>
              </p:cNvPr>
              <p:cNvSpPr/>
              <p:nvPr/>
            </p:nvSpPr>
            <p:spPr>
              <a:xfrm>
                <a:off x="1501370" y="11643140"/>
                <a:ext cx="400525" cy="428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8" h="21271" extrusionOk="0">
                    <a:moveTo>
                      <a:pt x="5280" y="740"/>
                    </a:moveTo>
                    <a:cubicBezTo>
                      <a:pt x="3461" y="4590"/>
                      <a:pt x="1642" y="8439"/>
                      <a:pt x="732" y="11006"/>
                    </a:cubicBezTo>
                    <a:cubicBezTo>
                      <a:pt x="-177" y="13572"/>
                      <a:pt x="-177" y="14855"/>
                      <a:pt x="391" y="15711"/>
                    </a:cubicBezTo>
                    <a:cubicBezTo>
                      <a:pt x="960" y="16566"/>
                      <a:pt x="2097" y="16994"/>
                      <a:pt x="4257" y="16566"/>
                    </a:cubicBezTo>
                    <a:cubicBezTo>
                      <a:pt x="6417" y="16138"/>
                      <a:pt x="9600" y="14855"/>
                      <a:pt x="12556" y="12717"/>
                    </a:cubicBezTo>
                    <a:cubicBezTo>
                      <a:pt x="15511" y="10578"/>
                      <a:pt x="18240" y="7584"/>
                      <a:pt x="19718" y="5231"/>
                    </a:cubicBezTo>
                    <a:cubicBezTo>
                      <a:pt x="21196" y="2879"/>
                      <a:pt x="21423" y="1168"/>
                      <a:pt x="20741" y="420"/>
                    </a:cubicBezTo>
                    <a:cubicBezTo>
                      <a:pt x="20059" y="-329"/>
                      <a:pt x="18467" y="-115"/>
                      <a:pt x="16762" y="1382"/>
                    </a:cubicBezTo>
                    <a:cubicBezTo>
                      <a:pt x="15057" y="2879"/>
                      <a:pt x="13238" y="5659"/>
                      <a:pt x="12897" y="8867"/>
                    </a:cubicBezTo>
                    <a:cubicBezTo>
                      <a:pt x="12556" y="12075"/>
                      <a:pt x="13692" y="15711"/>
                      <a:pt x="14716" y="17849"/>
                    </a:cubicBezTo>
                    <a:cubicBezTo>
                      <a:pt x="15739" y="19988"/>
                      <a:pt x="16648" y="20629"/>
                      <a:pt x="17558" y="21271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98" name="Line">
                <a:extLst>
                  <a:ext uri="{FF2B5EF4-FFF2-40B4-BE49-F238E27FC236}">
                    <a16:creationId xmlns:a16="http://schemas.microsoft.com/office/drawing/2014/main" id="{009994C5-98FA-4F84-87B1-EFCFBFD1EF7F}"/>
                  </a:ext>
                </a:extLst>
              </p:cNvPr>
              <p:cNvSpPr/>
              <p:nvPr/>
            </p:nvSpPr>
            <p:spPr>
              <a:xfrm>
                <a:off x="1976504" y="11905140"/>
                <a:ext cx="106020" cy="337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61" h="21600" extrusionOk="0">
                    <a:moveTo>
                      <a:pt x="16800" y="0"/>
                    </a:moveTo>
                    <a:cubicBezTo>
                      <a:pt x="19200" y="2769"/>
                      <a:pt x="21600" y="5538"/>
                      <a:pt x="18800" y="9138"/>
                    </a:cubicBezTo>
                    <a:cubicBezTo>
                      <a:pt x="16000" y="12738"/>
                      <a:pt x="8000" y="17169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99" name="Line">
                <a:extLst>
                  <a:ext uri="{FF2B5EF4-FFF2-40B4-BE49-F238E27FC236}">
                    <a16:creationId xmlns:a16="http://schemas.microsoft.com/office/drawing/2014/main" id="{DDD45213-2CBD-45D6-8B9A-61FB0F9DBC00}"/>
                  </a:ext>
                </a:extLst>
              </p:cNvPr>
              <p:cNvSpPr/>
              <p:nvPr/>
            </p:nvSpPr>
            <p:spPr>
              <a:xfrm>
                <a:off x="2785407" y="11436715"/>
                <a:ext cx="380890" cy="492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351" extrusionOk="0">
                    <a:moveTo>
                      <a:pt x="14093" y="5710"/>
                    </a:moveTo>
                    <a:cubicBezTo>
                      <a:pt x="14573" y="3848"/>
                      <a:pt x="15053" y="1985"/>
                      <a:pt x="14693" y="961"/>
                    </a:cubicBezTo>
                    <a:cubicBezTo>
                      <a:pt x="14333" y="-63"/>
                      <a:pt x="13133" y="-249"/>
                      <a:pt x="11333" y="310"/>
                    </a:cubicBezTo>
                    <a:cubicBezTo>
                      <a:pt x="9533" y="868"/>
                      <a:pt x="7133" y="2172"/>
                      <a:pt x="4853" y="4779"/>
                    </a:cubicBezTo>
                    <a:cubicBezTo>
                      <a:pt x="2573" y="7385"/>
                      <a:pt x="413" y="11296"/>
                      <a:pt x="53" y="13996"/>
                    </a:cubicBezTo>
                    <a:cubicBezTo>
                      <a:pt x="-307" y="16696"/>
                      <a:pt x="1133" y="18185"/>
                      <a:pt x="4973" y="19210"/>
                    </a:cubicBezTo>
                    <a:cubicBezTo>
                      <a:pt x="8813" y="20234"/>
                      <a:pt x="15053" y="20792"/>
                      <a:pt x="21293" y="21351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00" name="Line">
                <a:extLst>
                  <a:ext uri="{FF2B5EF4-FFF2-40B4-BE49-F238E27FC236}">
                    <a16:creationId xmlns:a16="http://schemas.microsoft.com/office/drawing/2014/main" id="{93B4B022-861F-46E0-9BDE-70A1A86DA749}"/>
                  </a:ext>
                </a:extLst>
              </p:cNvPr>
              <p:cNvSpPr/>
              <p:nvPr/>
            </p:nvSpPr>
            <p:spPr>
              <a:xfrm>
                <a:off x="3386193" y="11452594"/>
                <a:ext cx="51049" cy="6073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05" extrusionOk="0">
                    <a:moveTo>
                      <a:pt x="21600" y="913"/>
                    </a:moveTo>
                    <a:cubicBezTo>
                      <a:pt x="16200" y="309"/>
                      <a:pt x="10800" y="-295"/>
                      <a:pt x="8100" y="158"/>
                    </a:cubicBezTo>
                    <a:cubicBezTo>
                      <a:pt x="5400" y="611"/>
                      <a:pt x="5400" y="2122"/>
                      <a:pt x="4500" y="5445"/>
                    </a:cubicBezTo>
                    <a:cubicBezTo>
                      <a:pt x="3600" y="8768"/>
                      <a:pt x="1800" y="13904"/>
                      <a:pt x="900" y="16849"/>
                    </a:cubicBezTo>
                    <a:cubicBezTo>
                      <a:pt x="0" y="19795"/>
                      <a:pt x="0" y="20550"/>
                      <a:pt x="0" y="21305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01" name="Line">
                <a:extLst>
                  <a:ext uri="{FF2B5EF4-FFF2-40B4-BE49-F238E27FC236}">
                    <a16:creationId xmlns:a16="http://schemas.microsoft.com/office/drawing/2014/main" id="{72D1D3C6-6A29-4801-8AB3-A90114856F3E}"/>
                  </a:ext>
                </a:extLst>
              </p:cNvPr>
              <p:cNvSpPr/>
              <p:nvPr/>
            </p:nvSpPr>
            <p:spPr>
              <a:xfrm>
                <a:off x="3386193" y="11412897"/>
                <a:ext cx="263091" cy="428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81" h="21379" extrusionOk="0">
                    <a:moveTo>
                      <a:pt x="2025" y="5827"/>
                    </a:moveTo>
                    <a:cubicBezTo>
                      <a:pt x="1688" y="4747"/>
                      <a:pt x="1350" y="3667"/>
                      <a:pt x="1519" y="2587"/>
                    </a:cubicBezTo>
                    <a:cubicBezTo>
                      <a:pt x="1688" y="1507"/>
                      <a:pt x="2363" y="427"/>
                      <a:pt x="4556" y="103"/>
                    </a:cubicBezTo>
                    <a:cubicBezTo>
                      <a:pt x="6750" y="-221"/>
                      <a:pt x="10462" y="211"/>
                      <a:pt x="13331" y="1507"/>
                    </a:cubicBezTo>
                    <a:cubicBezTo>
                      <a:pt x="16200" y="2803"/>
                      <a:pt x="18225" y="4963"/>
                      <a:pt x="19575" y="7123"/>
                    </a:cubicBezTo>
                    <a:cubicBezTo>
                      <a:pt x="20925" y="9283"/>
                      <a:pt x="21600" y="11443"/>
                      <a:pt x="18225" y="13819"/>
                    </a:cubicBezTo>
                    <a:cubicBezTo>
                      <a:pt x="14850" y="16195"/>
                      <a:pt x="7425" y="18787"/>
                      <a:pt x="0" y="21379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02" name="Line">
                <a:extLst>
                  <a:ext uri="{FF2B5EF4-FFF2-40B4-BE49-F238E27FC236}">
                    <a16:creationId xmlns:a16="http://schemas.microsoft.com/office/drawing/2014/main" id="{5440B330-4C61-400A-A4B9-B35B73188631}"/>
                  </a:ext>
                </a:extLst>
              </p:cNvPr>
              <p:cNvSpPr/>
              <p:nvPr/>
            </p:nvSpPr>
            <p:spPr>
              <a:xfrm>
                <a:off x="3943786" y="11476412"/>
                <a:ext cx="51049" cy="595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8000" y="4539"/>
                      <a:pt x="14400" y="9078"/>
                      <a:pt x="10800" y="12678"/>
                    </a:cubicBezTo>
                    <a:cubicBezTo>
                      <a:pt x="7200" y="16278"/>
                      <a:pt x="3600" y="18939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03" name="Line">
                <a:extLst>
                  <a:ext uri="{FF2B5EF4-FFF2-40B4-BE49-F238E27FC236}">
                    <a16:creationId xmlns:a16="http://schemas.microsoft.com/office/drawing/2014/main" id="{7965C95A-8E5F-4552-A5DE-9E34048829E3}"/>
                  </a:ext>
                </a:extLst>
              </p:cNvPr>
              <p:cNvSpPr/>
              <p:nvPr/>
            </p:nvSpPr>
            <p:spPr>
              <a:xfrm>
                <a:off x="3853473" y="12008353"/>
                <a:ext cx="192408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0" extrusionOk="0">
                    <a:moveTo>
                      <a:pt x="0" y="0"/>
                    </a:moveTo>
                    <a:cubicBezTo>
                      <a:pt x="7200" y="21600"/>
                      <a:pt x="14400" y="2160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04" name="Line">
                <a:extLst>
                  <a:ext uri="{FF2B5EF4-FFF2-40B4-BE49-F238E27FC236}">
                    <a16:creationId xmlns:a16="http://schemas.microsoft.com/office/drawing/2014/main" id="{629213EE-1AE3-4C62-A795-69F38B475843}"/>
                  </a:ext>
                </a:extLst>
              </p:cNvPr>
              <p:cNvSpPr/>
              <p:nvPr/>
            </p:nvSpPr>
            <p:spPr>
              <a:xfrm>
                <a:off x="3735672" y="11420837"/>
                <a:ext cx="310209" cy="833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316" extrusionOk="0">
                    <a:moveTo>
                      <a:pt x="0" y="17076"/>
                    </a:moveTo>
                    <a:cubicBezTo>
                      <a:pt x="900" y="11676"/>
                      <a:pt x="1800" y="6276"/>
                      <a:pt x="3750" y="3036"/>
                    </a:cubicBezTo>
                    <a:cubicBezTo>
                      <a:pt x="5700" y="-204"/>
                      <a:pt x="8700" y="-1284"/>
                      <a:pt x="11850" y="1956"/>
                    </a:cubicBezTo>
                    <a:cubicBezTo>
                      <a:pt x="15000" y="5196"/>
                      <a:pt x="18300" y="12756"/>
                      <a:pt x="21600" y="20316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05" name="Line">
                <a:extLst>
                  <a:ext uri="{FF2B5EF4-FFF2-40B4-BE49-F238E27FC236}">
                    <a16:creationId xmlns:a16="http://schemas.microsoft.com/office/drawing/2014/main" id="{1E3DA3AA-7512-4D08-85DA-083C913E3CFE}"/>
                  </a:ext>
                </a:extLst>
              </p:cNvPr>
              <p:cNvSpPr/>
              <p:nvPr/>
            </p:nvSpPr>
            <p:spPr>
              <a:xfrm>
                <a:off x="4434627" y="11567717"/>
                <a:ext cx="428011" cy="9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93" extrusionOk="0">
                    <a:moveTo>
                      <a:pt x="0" y="21393"/>
                    </a:moveTo>
                    <a:cubicBezTo>
                      <a:pt x="2182" y="15222"/>
                      <a:pt x="4364" y="9050"/>
                      <a:pt x="7200" y="5450"/>
                    </a:cubicBezTo>
                    <a:cubicBezTo>
                      <a:pt x="10036" y="1850"/>
                      <a:pt x="13527" y="822"/>
                      <a:pt x="15818" y="307"/>
                    </a:cubicBezTo>
                    <a:cubicBezTo>
                      <a:pt x="18109" y="-207"/>
                      <a:pt x="19200" y="-207"/>
                      <a:pt x="19964" y="1336"/>
                    </a:cubicBezTo>
                    <a:cubicBezTo>
                      <a:pt x="20727" y="2879"/>
                      <a:pt x="21164" y="5964"/>
                      <a:pt x="21600" y="905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06" name="Line">
                <a:extLst>
                  <a:ext uri="{FF2B5EF4-FFF2-40B4-BE49-F238E27FC236}">
                    <a16:creationId xmlns:a16="http://schemas.microsoft.com/office/drawing/2014/main" id="{C18580E1-F348-489D-82B7-F9F7BBCC9A33}"/>
                  </a:ext>
                </a:extLst>
              </p:cNvPr>
              <p:cNvSpPr/>
              <p:nvPr/>
            </p:nvSpPr>
            <p:spPr>
              <a:xfrm>
                <a:off x="4411067" y="11774141"/>
                <a:ext cx="349476" cy="39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07" name="Line">
                <a:extLst>
                  <a:ext uri="{FF2B5EF4-FFF2-40B4-BE49-F238E27FC236}">
                    <a16:creationId xmlns:a16="http://schemas.microsoft.com/office/drawing/2014/main" id="{E331F323-B6EF-48CA-AE9A-EC2230C3956F}"/>
                  </a:ext>
                </a:extLst>
              </p:cNvPr>
              <p:cNvSpPr/>
              <p:nvPr/>
            </p:nvSpPr>
            <p:spPr>
              <a:xfrm>
                <a:off x="5808977" y="11242201"/>
                <a:ext cx="113873" cy="635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4" h="21530" extrusionOk="0">
                    <a:moveTo>
                      <a:pt x="0" y="6644"/>
                    </a:moveTo>
                    <a:cubicBezTo>
                      <a:pt x="3200" y="5330"/>
                      <a:pt x="6400" y="4016"/>
                      <a:pt x="10000" y="2703"/>
                    </a:cubicBezTo>
                    <a:cubicBezTo>
                      <a:pt x="13600" y="1389"/>
                      <a:pt x="17600" y="76"/>
                      <a:pt x="19600" y="3"/>
                    </a:cubicBezTo>
                    <a:cubicBezTo>
                      <a:pt x="21600" y="-70"/>
                      <a:pt x="21600" y="1098"/>
                      <a:pt x="20000" y="3579"/>
                    </a:cubicBezTo>
                    <a:cubicBezTo>
                      <a:pt x="18400" y="6060"/>
                      <a:pt x="15200" y="9854"/>
                      <a:pt x="12400" y="13065"/>
                    </a:cubicBezTo>
                    <a:cubicBezTo>
                      <a:pt x="9600" y="16276"/>
                      <a:pt x="7200" y="18903"/>
                      <a:pt x="4800" y="2153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08" name="Line">
                <a:extLst>
                  <a:ext uri="{FF2B5EF4-FFF2-40B4-BE49-F238E27FC236}">
                    <a16:creationId xmlns:a16="http://schemas.microsoft.com/office/drawing/2014/main" id="{12D4BB7A-77DD-42B4-BA8F-E1A44A5190AC}"/>
                  </a:ext>
                </a:extLst>
              </p:cNvPr>
              <p:cNvSpPr/>
              <p:nvPr/>
            </p:nvSpPr>
            <p:spPr>
              <a:xfrm>
                <a:off x="5671541" y="11841625"/>
                <a:ext cx="420160" cy="35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73" extrusionOk="0">
                    <a:moveTo>
                      <a:pt x="2227" y="20873"/>
                    </a:moveTo>
                    <a:cubicBezTo>
                      <a:pt x="1113" y="20873"/>
                      <a:pt x="0" y="20873"/>
                      <a:pt x="0" y="20873"/>
                    </a:cubicBezTo>
                    <a:cubicBezTo>
                      <a:pt x="0" y="20873"/>
                      <a:pt x="1113" y="20873"/>
                      <a:pt x="4231" y="17273"/>
                    </a:cubicBezTo>
                    <a:cubicBezTo>
                      <a:pt x="7348" y="13673"/>
                      <a:pt x="12470" y="6473"/>
                      <a:pt x="15588" y="2873"/>
                    </a:cubicBezTo>
                    <a:cubicBezTo>
                      <a:pt x="18705" y="-727"/>
                      <a:pt x="19819" y="-727"/>
                      <a:pt x="20487" y="1673"/>
                    </a:cubicBezTo>
                    <a:cubicBezTo>
                      <a:pt x="21155" y="4073"/>
                      <a:pt x="21377" y="8873"/>
                      <a:pt x="21600" y="13673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09" name="Line">
                <a:extLst>
                  <a:ext uri="{FF2B5EF4-FFF2-40B4-BE49-F238E27FC236}">
                    <a16:creationId xmlns:a16="http://schemas.microsoft.com/office/drawing/2014/main" id="{F8F0F25B-CE84-47CC-868C-511F9B894C24}"/>
                  </a:ext>
                </a:extLst>
              </p:cNvPr>
              <p:cNvSpPr/>
              <p:nvPr/>
            </p:nvSpPr>
            <p:spPr>
              <a:xfrm>
                <a:off x="6221281" y="11436715"/>
                <a:ext cx="231677" cy="416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6000" y="6300"/>
                      <a:pt x="10400" y="12600"/>
                      <a:pt x="6800" y="16200"/>
                    </a:cubicBezTo>
                    <a:cubicBezTo>
                      <a:pt x="3200" y="19800"/>
                      <a:pt x="1600" y="20700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10" name="Line">
                <a:extLst>
                  <a:ext uri="{FF2B5EF4-FFF2-40B4-BE49-F238E27FC236}">
                    <a16:creationId xmlns:a16="http://schemas.microsoft.com/office/drawing/2014/main" id="{0A46F83A-609A-42D2-B1FF-D8265BEFB895}"/>
                  </a:ext>
                </a:extLst>
              </p:cNvPr>
              <p:cNvSpPr/>
              <p:nvPr/>
            </p:nvSpPr>
            <p:spPr>
              <a:xfrm>
                <a:off x="6272329" y="11452594"/>
                <a:ext cx="180629" cy="400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17" extrusionOk="0">
                    <a:moveTo>
                      <a:pt x="0" y="2015"/>
                    </a:moveTo>
                    <a:cubicBezTo>
                      <a:pt x="0" y="866"/>
                      <a:pt x="0" y="-283"/>
                      <a:pt x="0" y="62"/>
                    </a:cubicBezTo>
                    <a:cubicBezTo>
                      <a:pt x="0" y="406"/>
                      <a:pt x="0" y="2245"/>
                      <a:pt x="2314" y="4772"/>
                    </a:cubicBezTo>
                    <a:cubicBezTo>
                      <a:pt x="4629" y="7300"/>
                      <a:pt x="9257" y="10517"/>
                      <a:pt x="12857" y="13389"/>
                    </a:cubicBezTo>
                    <a:cubicBezTo>
                      <a:pt x="16457" y="16262"/>
                      <a:pt x="19029" y="18789"/>
                      <a:pt x="21600" y="21317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11" name="Line">
                <a:extLst>
                  <a:ext uri="{FF2B5EF4-FFF2-40B4-BE49-F238E27FC236}">
                    <a16:creationId xmlns:a16="http://schemas.microsoft.com/office/drawing/2014/main" id="{785D853B-D8C2-448C-ADEA-AF608845BF8D}"/>
                  </a:ext>
                </a:extLst>
              </p:cNvPr>
              <p:cNvSpPr/>
              <p:nvPr/>
            </p:nvSpPr>
            <p:spPr>
              <a:xfrm>
                <a:off x="6248769" y="11647111"/>
                <a:ext cx="333769" cy="635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831" y="15840"/>
                      <a:pt x="1662" y="10080"/>
                      <a:pt x="5262" y="6480"/>
                    </a:cubicBezTo>
                    <a:cubicBezTo>
                      <a:pt x="8862" y="2880"/>
                      <a:pt x="15231" y="144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12" name="Line">
                <a:extLst>
                  <a:ext uri="{FF2B5EF4-FFF2-40B4-BE49-F238E27FC236}">
                    <a16:creationId xmlns:a16="http://schemas.microsoft.com/office/drawing/2014/main" id="{56983056-8FC2-47F9-98FF-A453F7807438}"/>
                  </a:ext>
                </a:extLst>
              </p:cNvPr>
              <p:cNvSpPr/>
              <p:nvPr/>
            </p:nvSpPr>
            <p:spPr>
              <a:xfrm>
                <a:off x="6802434" y="11377171"/>
                <a:ext cx="223824" cy="3771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42" h="20899" extrusionOk="0">
                    <a:moveTo>
                      <a:pt x="8629" y="4136"/>
                    </a:moveTo>
                    <a:cubicBezTo>
                      <a:pt x="6629" y="4373"/>
                      <a:pt x="4629" y="4610"/>
                      <a:pt x="3029" y="6747"/>
                    </a:cubicBezTo>
                    <a:cubicBezTo>
                      <a:pt x="1429" y="8883"/>
                      <a:pt x="229" y="12918"/>
                      <a:pt x="29" y="15529"/>
                    </a:cubicBezTo>
                    <a:cubicBezTo>
                      <a:pt x="-171" y="18140"/>
                      <a:pt x="629" y="19327"/>
                      <a:pt x="3029" y="20158"/>
                    </a:cubicBezTo>
                    <a:cubicBezTo>
                      <a:pt x="5429" y="20988"/>
                      <a:pt x="9429" y="21463"/>
                      <a:pt x="13029" y="19683"/>
                    </a:cubicBezTo>
                    <a:cubicBezTo>
                      <a:pt x="16629" y="17903"/>
                      <a:pt x="19829" y="13867"/>
                      <a:pt x="20629" y="10544"/>
                    </a:cubicBezTo>
                    <a:cubicBezTo>
                      <a:pt x="21429" y="7221"/>
                      <a:pt x="19829" y="4610"/>
                      <a:pt x="18229" y="2949"/>
                    </a:cubicBezTo>
                    <a:cubicBezTo>
                      <a:pt x="16629" y="1287"/>
                      <a:pt x="15029" y="575"/>
                      <a:pt x="13029" y="219"/>
                    </a:cubicBezTo>
                    <a:cubicBezTo>
                      <a:pt x="11029" y="-137"/>
                      <a:pt x="8629" y="-137"/>
                      <a:pt x="7429" y="812"/>
                    </a:cubicBezTo>
                    <a:cubicBezTo>
                      <a:pt x="6229" y="1762"/>
                      <a:pt x="6229" y="3661"/>
                      <a:pt x="6229" y="556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13" name="Shape">
                <a:extLst>
                  <a:ext uri="{FF2B5EF4-FFF2-40B4-BE49-F238E27FC236}">
                    <a16:creationId xmlns:a16="http://schemas.microsoft.com/office/drawing/2014/main" id="{9A2422A8-6BC4-4F70-9354-F3D22CF0AC9F}"/>
                  </a:ext>
                </a:extLst>
              </p:cNvPr>
              <p:cNvSpPr/>
              <p:nvPr/>
            </p:nvSpPr>
            <p:spPr>
              <a:xfrm>
                <a:off x="7234373" y="11528020"/>
                <a:ext cx="7853" cy="436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0800" y="10800"/>
                      <a:pt x="0" y="21600"/>
                      <a:pt x="0" y="21600"/>
                    </a:cubicBezTo>
                    <a:cubicBezTo>
                      <a:pt x="0" y="21600"/>
                      <a:pt x="10800" y="1080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14" name="Line">
                <a:extLst>
                  <a:ext uri="{FF2B5EF4-FFF2-40B4-BE49-F238E27FC236}">
                    <a16:creationId xmlns:a16="http://schemas.microsoft.com/office/drawing/2014/main" id="{05CBD31E-02C7-4CAE-BFC9-065F6C22BF5B}"/>
                  </a:ext>
                </a:extLst>
              </p:cNvPr>
              <p:cNvSpPr/>
              <p:nvPr/>
            </p:nvSpPr>
            <p:spPr>
              <a:xfrm>
                <a:off x="7403223" y="11400989"/>
                <a:ext cx="267017" cy="301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5" h="21484" extrusionOk="0">
                    <a:moveTo>
                      <a:pt x="5896" y="0"/>
                    </a:moveTo>
                    <a:cubicBezTo>
                      <a:pt x="5211" y="3346"/>
                      <a:pt x="4525" y="6693"/>
                      <a:pt x="3839" y="9127"/>
                    </a:cubicBezTo>
                    <a:cubicBezTo>
                      <a:pt x="3154" y="11561"/>
                      <a:pt x="2468" y="13082"/>
                      <a:pt x="1611" y="14907"/>
                    </a:cubicBezTo>
                    <a:cubicBezTo>
                      <a:pt x="754" y="16732"/>
                      <a:pt x="-275" y="18862"/>
                      <a:pt x="68" y="20079"/>
                    </a:cubicBezTo>
                    <a:cubicBezTo>
                      <a:pt x="411" y="21296"/>
                      <a:pt x="2125" y="21600"/>
                      <a:pt x="5896" y="21448"/>
                    </a:cubicBezTo>
                    <a:cubicBezTo>
                      <a:pt x="9668" y="21296"/>
                      <a:pt x="15496" y="20687"/>
                      <a:pt x="21325" y="20079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15" name="Line">
                <a:extLst>
                  <a:ext uri="{FF2B5EF4-FFF2-40B4-BE49-F238E27FC236}">
                    <a16:creationId xmlns:a16="http://schemas.microsoft.com/office/drawing/2014/main" id="{36317DC8-B069-48DE-A9E5-C26DDBBBC642}"/>
                  </a:ext>
                </a:extLst>
              </p:cNvPr>
              <p:cNvSpPr/>
              <p:nvPr/>
            </p:nvSpPr>
            <p:spPr>
              <a:xfrm>
                <a:off x="7646679" y="11500231"/>
                <a:ext cx="11779" cy="377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6" extrusionOk="0">
                    <a:moveTo>
                      <a:pt x="0" y="2341"/>
                    </a:moveTo>
                    <a:cubicBezTo>
                      <a:pt x="7200" y="1113"/>
                      <a:pt x="14400" y="-114"/>
                      <a:pt x="18000" y="9"/>
                    </a:cubicBezTo>
                    <a:cubicBezTo>
                      <a:pt x="21600" y="131"/>
                      <a:pt x="21600" y="1604"/>
                      <a:pt x="21600" y="5409"/>
                    </a:cubicBezTo>
                    <a:cubicBezTo>
                      <a:pt x="21600" y="9213"/>
                      <a:pt x="21600" y="15350"/>
                      <a:pt x="21600" y="21486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16" name="Line">
                <a:extLst>
                  <a:ext uri="{FF2B5EF4-FFF2-40B4-BE49-F238E27FC236}">
                    <a16:creationId xmlns:a16="http://schemas.microsoft.com/office/drawing/2014/main" id="{88799076-5E6A-472E-85E9-65C9CC04399C}"/>
                  </a:ext>
                </a:extLst>
              </p:cNvPr>
              <p:cNvSpPr/>
              <p:nvPr/>
            </p:nvSpPr>
            <p:spPr>
              <a:xfrm>
                <a:off x="7776259" y="11246170"/>
                <a:ext cx="180629" cy="853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2" h="21485" extrusionOk="0">
                    <a:moveTo>
                      <a:pt x="3014" y="1296"/>
                    </a:moveTo>
                    <a:cubicBezTo>
                      <a:pt x="5023" y="753"/>
                      <a:pt x="7033" y="211"/>
                      <a:pt x="9293" y="48"/>
                    </a:cubicBezTo>
                    <a:cubicBezTo>
                      <a:pt x="11553" y="-115"/>
                      <a:pt x="14065" y="102"/>
                      <a:pt x="16577" y="1296"/>
                    </a:cubicBezTo>
                    <a:cubicBezTo>
                      <a:pt x="19088" y="2490"/>
                      <a:pt x="21600" y="4661"/>
                      <a:pt x="21098" y="7646"/>
                    </a:cubicBezTo>
                    <a:cubicBezTo>
                      <a:pt x="20595" y="10631"/>
                      <a:pt x="17079" y="14430"/>
                      <a:pt x="13061" y="16872"/>
                    </a:cubicBezTo>
                    <a:cubicBezTo>
                      <a:pt x="9042" y="19314"/>
                      <a:pt x="4521" y="20400"/>
                      <a:pt x="0" y="21485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17" name="Line">
                <a:extLst>
                  <a:ext uri="{FF2B5EF4-FFF2-40B4-BE49-F238E27FC236}">
                    <a16:creationId xmlns:a16="http://schemas.microsoft.com/office/drawing/2014/main" id="{09B42C5D-B511-43BA-BB3D-0CED8FC6252E}"/>
                  </a:ext>
                </a:extLst>
              </p:cNvPr>
              <p:cNvSpPr/>
              <p:nvPr/>
            </p:nvSpPr>
            <p:spPr>
              <a:xfrm>
                <a:off x="5463426" y="11115171"/>
                <a:ext cx="227749" cy="10083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69" h="21519" extrusionOk="0">
                    <a:moveTo>
                      <a:pt x="15856" y="1390"/>
                    </a:moveTo>
                    <a:cubicBezTo>
                      <a:pt x="15071" y="746"/>
                      <a:pt x="14285" y="103"/>
                      <a:pt x="13107" y="11"/>
                    </a:cubicBezTo>
                    <a:cubicBezTo>
                      <a:pt x="11929" y="-81"/>
                      <a:pt x="10358" y="379"/>
                      <a:pt x="8198" y="1849"/>
                    </a:cubicBezTo>
                    <a:cubicBezTo>
                      <a:pt x="6038" y="3320"/>
                      <a:pt x="3289" y="5802"/>
                      <a:pt x="1522" y="8513"/>
                    </a:cubicBezTo>
                    <a:cubicBezTo>
                      <a:pt x="-246" y="11225"/>
                      <a:pt x="-1031" y="14166"/>
                      <a:pt x="2307" y="16372"/>
                    </a:cubicBezTo>
                    <a:cubicBezTo>
                      <a:pt x="5645" y="18578"/>
                      <a:pt x="13107" y="20048"/>
                      <a:pt x="20569" y="21519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18" name="Line">
                <a:extLst>
                  <a:ext uri="{FF2B5EF4-FFF2-40B4-BE49-F238E27FC236}">
                    <a16:creationId xmlns:a16="http://schemas.microsoft.com/office/drawing/2014/main" id="{52DEEC40-4F80-4613-BA75-C523EDEF9571}"/>
                  </a:ext>
                </a:extLst>
              </p:cNvPr>
              <p:cNvSpPr/>
              <p:nvPr/>
            </p:nvSpPr>
            <p:spPr>
              <a:xfrm>
                <a:off x="8498775" y="11361292"/>
                <a:ext cx="47121" cy="4644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3" h="21600" extrusionOk="0">
                    <a:moveTo>
                      <a:pt x="10800" y="0"/>
                    </a:moveTo>
                    <a:cubicBezTo>
                      <a:pt x="16200" y="2400"/>
                      <a:pt x="21600" y="4800"/>
                      <a:pt x="19800" y="8400"/>
                    </a:cubicBezTo>
                    <a:cubicBezTo>
                      <a:pt x="18000" y="12000"/>
                      <a:pt x="9000" y="16800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19" name="Line">
                <a:extLst>
                  <a:ext uri="{FF2B5EF4-FFF2-40B4-BE49-F238E27FC236}">
                    <a16:creationId xmlns:a16="http://schemas.microsoft.com/office/drawing/2014/main" id="{785145C6-D3CF-451A-BA97-615F822A1807}"/>
                  </a:ext>
                </a:extLst>
              </p:cNvPr>
              <p:cNvSpPr/>
              <p:nvPr/>
            </p:nvSpPr>
            <p:spPr>
              <a:xfrm>
                <a:off x="8428094" y="11595503"/>
                <a:ext cx="369111" cy="75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7" h="21600" extrusionOk="0">
                    <a:moveTo>
                      <a:pt x="1217" y="21600"/>
                    </a:moveTo>
                    <a:cubicBezTo>
                      <a:pt x="472" y="16800"/>
                      <a:pt x="-273" y="12000"/>
                      <a:pt x="99" y="9600"/>
                    </a:cubicBezTo>
                    <a:cubicBezTo>
                      <a:pt x="472" y="7200"/>
                      <a:pt x="1961" y="7200"/>
                      <a:pt x="5686" y="6000"/>
                    </a:cubicBezTo>
                    <a:cubicBezTo>
                      <a:pt x="9410" y="4800"/>
                      <a:pt x="15368" y="2400"/>
                      <a:pt x="21327" y="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20" name="Line">
                <a:extLst>
                  <a:ext uri="{FF2B5EF4-FFF2-40B4-BE49-F238E27FC236}">
                    <a16:creationId xmlns:a16="http://schemas.microsoft.com/office/drawing/2014/main" id="{D51DFC0E-DB67-4D1B-A6D7-379835F89C35}"/>
                  </a:ext>
                </a:extLst>
              </p:cNvPr>
              <p:cNvSpPr/>
              <p:nvPr/>
            </p:nvSpPr>
            <p:spPr>
              <a:xfrm>
                <a:off x="9174170" y="11325564"/>
                <a:ext cx="321991" cy="444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4" h="21450" extrusionOk="0">
                    <a:moveTo>
                      <a:pt x="5048" y="4212"/>
                    </a:moveTo>
                    <a:cubicBezTo>
                      <a:pt x="3896" y="3588"/>
                      <a:pt x="2744" y="2965"/>
                      <a:pt x="3032" y="2238"/>
                    </a:cubicBezTo>
                    <a:cubicBezTo>
                      <a:pt x="3320" y="1512"/>
                      <a:pt x="5048" y="681"/>
                      <a:pt x="7208" y="265"/>
                    </a:cubicBezTo>
                    <a:cubicBezTo>
                      <a:pt x="9368" y="-150"/>
                      <a:pt x="11960" y="-150"/>
                      <a:pt x="13688" y="785"/>
                    </a:cubicBezTo>
                    <a:cubicBezTo>
                      <a:pt x="15416" y="1719"/>
                      <a:pt x="16280" y="3588"/>
                      <a:pt x="14552" y="6496"/>
                    </a:cubicBezTo>
                    <a:cubicBezTo>
                      <a:pt x="12824" y="9404"/>
                      <a:pt x="8504" y="13350"/>
                      <a:pt x="5336" y="15946"/>
                    </a:cubicBezTo>
                    <a:cubicBezTo>
                      <a:pt x="2168" y="18542"/>
                      <a:pt x="152" y="19788"/>
                      <a:pt x="8" y="20515"/>
                    </a:cubicBezTo>
                    <a:cubicBezTo>
                      <a:pt x="-136" y="21242"/>
                      <a:pt x="1592" y="21450"/>
                      <a:pt x="5480" y="21450"/>
                    </a:cubicBezTo>
                    <a:cubicBezTo>
                      <a:pt x="9368" y="21450"/>
                      <a:pt x="15416" y="21242"/>
                      <a:pt x="21464" y="21035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21" name="Line">
                <a:extLst>
                  <a:ext uri="{FF2B5EF4-FFF2-40B4-BE49-F238E27FC236}">
                    <a16:creationId xmlns:a16="http://schemas.microsoft.com/office/drawing/2014/main" id="{1B73F53A-0D6E-4444-8A64-2FA8BDF7455E}"/>
                  </a:ext>
                </a:extLst>
              </p:cNvPr>
              <p:cNvSpPr/>
              <p:nvPr/>
            </p:nvSpPr>
            <p:spPr>
              <a:xfrm>
                <a:off x="9727838" y="11400989"/>
                <a:ext cx="219896" cy="373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7788" y="5214"/>
                      <a:pt x="13976" y="10428"/>
                      <a:pt x="10376" y="14028"/>
                    </a:cubicBezTo>
                    <a:cubicBezTo>
                      <a:pt x="6776" y="17628"/>
                      <a:pt x="3388" y="19614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22" name="Line">
                <a:extLst>
                  <a:ext uri="{FF2B5EF4-FFF2-40B4-BE49-F238E27FC236}">
                    <a16:creationId xmlns:a16="http://schemas.microsoft.com/office/drawing/2014/main" id="{3713CB64-D2A6-4368-8500-0583871F9A35}"/>
                  </a:ext>
                </a:extLst>
              </p:cNvPr>
              <p:cNvSpPr/>
              <p:nvPr/>
            </p:nvSpPr>
            <p:spPr>
              <a:xfrm>
                <a:off x="9778884" y="11420837"/>
                <a:ext cx="208117" cy="381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93" extrusionOk="0">
                    <a:moveTo>
                      <a:pt x="0" y="3191"/>
                    </a:moveTo>
                    <a:cubicBezTo>
                      <a:pt x="900" y="1735"/>
                      <a:pt x="1800" y="278"/>
                      <a:pt x="2925" y="36"/>
                    </a:cubicBezTo>
                    <a:cubicBezTo>
                      <a:pt x="4050" y="-207"/>
                      <a:pt x="5400" y="764"/>
                      <a:pt x="8325" y="3919"/>
                    </a:cubicBezTo>
                    <a:cubicBezTo>
                      <a:pt x="11250" y="7074"/>
                      <a:pt x="15750" y="12413"/>
                      <a:pt x="18225" y="15690"/>
                    </a:cubicBezTo>
                    <a:cubicBezTo>
                      <a:pt x="20700" y="18966"/>
                      <a:pt x="21150" y="20180"/>
                      <a:pt x="21600" y="21393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23" name="Line">
                <a:extLst>
                  <a:ext uri="{FF2B5EF4-FFF2-40B4-BE49-F238E27FC236}">
                    <a16:creationId xmlns:a16="http://schemas.microsoft.com/office/drawing/2014/main" id="{6467F99A-18EF-41E8-B548-F046AFA3998F}"/>
                  </a:ext>
                </a:extLst>
              </p:cNvPr>
              <p:cNvSpPr/>
              <p:nvPr/>
            </p:nvSpPr>
            <p:spPr>
              <a:xfrm>
                <a:off x="9727838" y="11567717"/>
                <a:ext cx="349476" cy="79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600" extrusionOk="0">
                    <a:moveTo>
                      <a:pt x="3984" y="21600"/>
                    </a:moveTo>
                    <a:cubicBezTo>
                      <a:pt x="2140" y="18000"/>
                      <a:pt x="296" y="14400"/>
                      <a:pt x="32" y="12000"/>
                    </a:cubicBezTo>
                    <a:cubicBezTo>
                      <a:pt x="-231" y="9600"/>
                      <a:pt x="1086" y="8400"/>
                      <a:pt x="4906" y="6600"/>
                    </a:cubicBezTo>
                    <a:cubicBezTo>
                      <a:pt x="8725" y="4800"/>
                      <a:pt x="15047" y="2400"/>
                      <a:pt x="21369" y="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24" name="Line">
                <a:extLst>
                  <a:ext uri="{FF2B5EF4-FFF2-40B4-BE49-F238E27FC236}">
                    <a16:creationId xmlns:a16="http://schemas.microsoft.com/office/drawing/2014/main" id="{78F03F5E-F195-4E5D-89EC-A33F40CFA9D9}"/>
                  </a:ext>
                </a:extLst>
              </p:cNvPr>
              <p:cNvSpPr/>
              <p:nvPr/>
            </p:nvSpPr>
            <p:spPr>
              <a:xfrm>
                <a:off x="10379672" y="11404958"/>
                <a:ext cx="294502" cy="373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1145" extrusionOk="0">
                    <a:moveTo>
                      <a:pt x="7165" y="7749"/>
                    </a:moveTo>
                    <a:cubicBezTo>
                      <a:pt x="7782" y="6522"/>
                      <a:pt x="8399" y="5294"/>
                      <a:pt x="9016" y="3822"/>
                    </a:cubicBezTo>
                    <a:cubicBezTo>
                      <a:pt x="9633" y="2349"/>
                      <a:pt x="10250" y="631"/>
                      <a:pt x="9942" y="140"/>
                    </a:cubicBezTo>
                    <a:cubicBezTo>
                      <a:pt x="9633" y="-351"/>
                      <a:pt x="8399" y="385"/>
                      <a:pt x="6548" y="3331"/>
                    </a:cubicBezTo>
                    <a:cubicBezTo>
                      <a:pt x="4696" y="6276"/>
                      <a:pt x="2228" y="11431"/>
                      <a:pt x="993" y="14622"/>
                    </a:cubicBezTo>
                    <a:cubicBezTo>
                      <a:pt x="-241" y="17813"/>
                      <a:pt x="-241" y="19040"/>
                      <a:pt x="530" y="19899"/>
                    </a:cubicBezTo>
                    <a:cubicBezTo>
                      <a:pt x="1302" y="20758"/>
                      <a:pt x="2845" y="21249"/>
                      <a:pt x="5930" y="21126"/>
                    </a:cubicBezTo>
                    <a:cubicBezTo>
                      <a:pt x="9016" y="21004"/>
                      <a:pt x="13645" y="20267"/>
                      <a:pt x="16730" y="18058"/>
                    </a:cubicBezTo>
                    <a:cubicBezTo>
                      <a:pt x="19816" y="15849"/>
                      <a:pt x="21359" y="12167"/>
                      <a:pt x="21205" y="9099"/>
                    </a:cubicBezTo>
                    <a:cubicBezTo>
                      <a:pt x="21050" y="6031"/>
                      <a:pt x="19199" y="3576"/>
                      <a:pt x="17348" y="2226"/>
                    </a:cubicBezTo>
                    <a:cubicBezTo>
                      <a:pt x="15496" y="876"/>
                      <a:pt x="13645" y="631"/>
                      <a:pt x="12256" y="999"/>
                    </a:cubicBezTo>
                    <a:cubicBezTo>
                      <a:pt x="10868" y="1367"/>
                      <a:pt x="9942" y="2349"/>
                      <a:pt x="9016" y="3331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25" name="Line">
                <a:extLst>
                  <a:ext uri="{FF2B5EF4-FFF2-40B4-BE49-F238E27FC236}">
                    <a16:creationId xmlns:a16="http://schemas.microsoft.com/office/drawing/2014/main" id="{99BA2AFD-B7EA-4EDB-80BF-F72805AF3D13}"/>
                  </a:ext>
                </a:extLst>
              </p:cNvPr>
              <p:cNvSpPr/>
              <p:nvPr/>
            </p:nvSpPr>
            <p:spPr>
              <a:xfrm>
                <a:off x="10843024" y="11595503"/>
                <a:ext cx="11779" cy="51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400" y="7200"/>
                      <a:pt x="7200" y="14400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26" name="Line">
                <a:extLst>
                  <a:ext uri="{FF2B5EF4-FFF2-40B4-BE49-F238E27FC236}">
                    <a16:creationId xmlns:a16="http://schemas.microsoft.com/office/drawing/2014/main" id="{4B8C2D91-89F7-4E40-9633-7A8965A59502}"/>
                  </a:ext>
                </a:extLst>
              </p:cNvPr>
              <p:cNvSpPr/>
              <p:nvPr/>
            </p:nvSpPr>
            <p:spPr>
              <a:xfrm>
                <a:off x="11035432" y="11393050"/>
                <a:ext cx="388746" cy="4088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7" extrusionOk="0">
                    <a:moveTo>
                      <a:pt x="0" y="2970"/>
                    </a:moveTo>
                    <a:cubicBezTo>
                      <a:pt x="720" y="2061"/>
                      <a:pt x="1440" y="1151"/>
                      <a:pt x="3120" y="583"/>
                    </a:cubicBezTo>
                    <a:cubicBezTo>
                      <a:pt x="4800" y="14"/>
                      <a:pt x="7440" y="-213"/>
                      <a:pt x="9120" y="242"/>
                    </a:cubicBezTo>
                    <a:cubicBezTo>
                      <a:pt x="10800" y="696"/>
                      <a:pt x="11520" y="1833"/>
                      <a:pt x="10920" y="3880"/>
                    </a:cubicBezTo>
                    <a:cubicBezTo>
                      <a:pt x="10320" y="5926"/>
                      <a:pt x="8400" y="8882"/>
                      <a:pt x="6960" y="10701"/>
                    </a:cubicBezTo>
                    <a:cubicBezTo>
                      <a:pt x="5520" y="12520"/>
                      <a:pt x="4560" y="13202"/>
                      <a:pt x="3360" y="14339"/>
                    </a:cubicBezTo>
                    <a:cubicBezTo>
                      <a:pt x="2160" y="15475"/>
                      <a:pt x="720" y="17067"/>
                      <a:pt x="840" y="17976"/>
                    </a:cubicBezTo>
                    <a:cubicBezTo>
                      <a:pt x="960" y="18886"/>
                      <a:pt x="2640" y="19113"/>
                      <a:pt x="6360" y="19568"/>
                    </a:cubicBezTo>
                    <a:cubicBezTo>
                      <a:pt x="10080" y="20023"/>
                      <a:pt x="15840" y="20705"/>
                      <a:pt x="21600" y="21387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27" name="Line">
                <a:extLst>
                  <a:ext uri="{FF2B5EF4-FFF2-40B4-BE49-F238E27FC236}">
                    <a16:creationId xmlns:a16="http://schemas.microsoft.com/office/drawing/2014/main" id="{36C4C08A-FDAE-4B4D-9AAB-8A49EACABAC0}"/>
                  </a:ext>
                </a:extLst>
              </p:cNvPr>
              <p:cNvSpPr/>
              <p:nvPr/>
            </p:nvSpPr>
            <p:spPr>
              <a:xfrm>
                <a:off x="9068150" y="11202504"/>
                <a:ext cx="259163" cy="897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4" extrusionOk="0">
                    <a:moveTo>
                      <a:pt x="11880" y="339"/>
                    </a:moveTo>
                    <a:cubicBezTo>
                      <a:pt x="10080" y="132"/>
                      <a:pt x="8280" y="-76"/>
                      <a:pt x="6660" y="28"/>
                    </a:cubicBezTo>
                    <a:cubicBezTo>
                      <a:pt x="5040" y="132"/>
                      <a:pt x="3600" y="547"/>
                      <a:pt x="2340" y="1897"/>
                    </a:cubicBezTo>
                    <a:cubicBezTo>
                      <a:pt x="1080" y="3247"/>
                      <a:pt x="0" y="5532"/>
                      <a:pt x="0" y="8180"/>
                    </a:cubicBezTo>
                    <a:cubicBezTo>
                      <a:pt x="0" y="10828"/>
                      <a:pt x="1080" y="13839"/>
                      <a:pt x="4860" y="16124"/>
                    </a:cubicBezTo>
                    <a:cubicBezTo>
                      <a:pt x="8640" y="18409"/>
                      <a:pt x="15120" y="19966"/>
                      <a:pt x="21600" y="21524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28" name="Line">
                <a:extLst>
                  <a:ext uri="{FF2B5EF4-FFF2-40B4-BE49-F238E27FC236}">
                    <a16:creationId xmlns:a16="http://schemas.microsoft.com/office/drawing/2014/main" id="{42EFD34C-C428-4B1F-AFAB-F119DA0A4CA6}"/>
                  </a:ext>
                </a:extLst>
              </p:cNvPr>
              <p:cNvSpPr/>
              <p:nvPr/>
            </p:nvSpPr>
            <p:spPr>
              <a:xfrm>
                <a:off x="11255328" y="11162807"/>
                <a:ext cx="341625" cy="9090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5" h="21528" extrusionOk="0">
                    <a:moveTo>
                      <a:pt x="8910" y="743"/>
                    </a:moveTo>
                    <a:cubicBezTo>
                      <a:pt x="9990" y="437"/>
                      <a:pt x="11070" y="132"/>
                      <a:pt x="12285" y="30"/>
                    </a:cubicBezTo>
                    <a:cubicBezTo>
                      <a:pt x="13500" y="-72"/>
                      <a:pt x="14850" y="30"/>
                      <a:pt x="16740" y="1253"/>
                    </a:cubicBezTo>
                    <a:cubicBezTo>
                      <a:pt x="18630" y="2475"/>
                      <a:pt x="21060" y="4819"/>
                      <a:pt x="21330" y="7417"/>
                    </a:cubicBezTo>
                    <a:cubicBezTo>
                      <a:pt x="21600" y="10015"/>
                      <a:pt x="19710" y="12868"/>
                      <a:pt x="15795" y="15262"/>
                    </a:cubicBezTo>
                    <a:cubicBezTo>
                      <a:pt x="11880" y="17656"/>
                      <a:pt x="5940" y="19592"/>
                      <a:pt x="0" y="21528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29" name="Line">
                <a:extLst>
                  <a:ext uri="{FF2B5EF4-FFF2-40B4-BE49-F238E27FC236}">
                    <a16:creationId xmlns:a16="http://schemas.microsoft.com/office/drawing/2014/main" id="{E6D16FF2-53AC-45F3-A634-F8BD4DBB6066}"/>
                  </a:ext>
                </a:extLst>
              </p:cNvPr>
              <p:cNvSpPr/>
              <p:nvPr/>
            </p:nvSpPr>
            <p:spPr>
              <a:xfrm>
                <a:off x="11903237" y="11595503"/>
                <a:ext cx="310209" cy="23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30" name="Line">
                <a:extLst>
                  <a:ext uri="{FF2B5EF4-FFF2-40B4-BE49-F238E27FC236}">
                    <a16:creationId xmlns:a16="http://schemas.microsoft.com/office/drawing/2014/main" id="{A3B091AB-5CF6-4AD2-BA3C-4290E56C9702}"/>
                  </a:ext>
                </a:extLst>
              </p:cNvPr>
              <p:cNvSpPr/>
              <p:nvPr/>
            </p:nvSpPr>
            <p:spPr>
              <a:xfrm>
                <a:off x="12048524" y="11452594"/>
                <a:ext cx="11781" cy="400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0800" y="3484"/>
                      <a:pt x="0" y="6968"/>
                      <a:pt x="0" y="10568"/>
                    </a:cubicBezTo>
                    <a:cubicBezTo>
                      <a:pt x="0" y="14168"/>
                      <a:pt x="10800" y="17884"/>
                      <a:pt x="2160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31" name="Line">
                <a:extLst>
                  <a:ext uri="{FF2B5EF4-FFF2-40B4-BE49-F238E27FC236}">
                    <a16:creationId xmlns:a16="http://schemas.microsoft.com/office/drawing/2014/main" id="{5F04E931-9B89-4EF7-836F-DC1FAAF92DD0}"/>
                  </a:ext>
                </a:extLst>
              </p:cNvPr>
              <p:cNvSpPr/>
              <p:nvPr/>
            </p:nvSpPr>
            <p:spPr>
              <a:xfrm>
                <a:off x="12574704" y="11361292"/>
                <a:ext cx="388746" cy="373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9" h="21379" extrusionOk="0">
                    <a:moveTo>
                      <a:pt x="2263" y="5121"/>
                    </a:moveTo>
                    <a:cubicBezTo>
                      <a:pt x="2025" y="3879"/>
                      <a:pt x="1788" y="2638"/>
                      <a:pt x="2263" y="1769"/>
                    </a:cubicBezTo>
                    <a:cubicBezTo>
                      <a:pt x="2737" y="900"/>
                      <a:pt x="3924" y="404"/>
                      <a:pt x="5348" y="155"/>
                    </a:cubicBezTo>
                    <a:cubicBezTo>
                      <a:pt x="6773" y="-93"/>
                      <a:pt x="8434" y="-93"/>
                      <a:pt x="9384" y="528"/>
                    </a:cubicBezTo>
                    <a:cubicBezTo>
                      <a:pt x="10333" y="1148"/>
                      <a:pt x="10570" y="2390"/>
                      <a:pt x="9858" y="4748"/>
                    </a:cubicBezTo>
                    <a:cubicBezTo>
                      <a:pt x="9146" y="7107"/>
                      <a:pt x="7485" y="10583"/>
                      <a:pt x="6179" y="12817"/>
                    </a:cubicBezTo>
                    <a:cubicBezTo>
                      <a:pt x="4874" y="15052"/>
                      <a:pt x="3924" y="16045"/>
                      <a:pt x="2737" y="17286"/>
                    </a:cubicBezTo>
                    <a:cubicBezTo>
                      <a:pt x="1551" y="18528"/>
                      <a:pt x="126" y="20017"/>
                      <a:pt x="8" y="20762"/>
                    </a:cubicBezTo>
                    <a:cubicBezTo>
                      <a:pt x="-111" y="21507"/>
                      <a:pt x="1076" y="21507"/>
                      <a:pt x="3687" y="21135"/>
                    </a:cubicBezTo>
                    <a:cubicBezTo>
                      <a:pt x="6298" y="20762"/>
                      <a:pt x="10333" y="20017"/>
                      <a:pt x="13537" y="19645"/>
                    </a:cubicBezTo>
                    <a:cubicBezTo>
                      <a:pt x="16742" y="19273"/>
                      <a:pt x="19115" y="19273"/>
                      <a:pt x="21489" y="19273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32" name="Line">
                <a:extLst>
                  <a:ext uri="{FF2B5EF4-FFF2-40B4-BE49-F238E27FC236}">
                    <a16:creationId xmlns:a16="http://schemas.microsoft.com/office/drawing/2014/main" id="{4870E898-D564-4E92-9A01-CF765D364FCA}"/>
                  </a:ext>
                </a:extLst>
              </p:cNvPr>
              <p:cNvSpPr/>
              <p:nvPr/>
            </p:nvSpPr>
            <p:spPr>
              <a:xfrm>
                <a:off x="13069470" y="11424807"/>
                <a:ext cx="168850" cy="297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400" y="7200"/>
                      <a:pt x="7200" y="14400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33" name="Line">
                <a:extLst>
                  <a:ext uri="{FF2B5EF4-FFF2-40B4-BE49-F238E27FC236}">
                    <a16:creationId xmlns:a16="http://schemas.microsoft.com/office/drawing/2014/main" id="{37C2DA24-3A66-41E9-A8A8-C8FFA683A474}"/>
                  </a:ext>
                </a:extLst>
              </p:cNvPr>
              <p:cNvSpPr/>
              <p:nvPr/>
            </p:nvSpPr>
            <p:spPr>
              <a:xfrm>
                <a:off x="13108737" y="11424807"/>
                <a:ext cx="164922" cy="3771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985" y="3724"/>
                      <a:pt x="9969" y="7448"/>
                      <a:pt x="13569" y="11048"/>
                    </a:cubicBezTo>
                    <a:cubicBezTo>
                      <a:pt x="17169" y="14648"/>
                      <a:pt x="19385" y="18124"/>
                      <a:pt x="2160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34" name="Line">
                <a:extLst>
                  <a:ext uri="{FF2B5EF4-FFF2-40B4-BE49-F238E27FC236}">
                    <a16:creationId xmlns:a16="http://schemas.microsoft.com/office/drawing/2014/main" id="{7F58F178-9D39-4D8A-9808-5CA06096D633}"/>
                  </a:ext>
                </a:extLst>
              </p:cNvPr>
              <p:cNvSpPr/>
              <p:nvPr/>
            </p:nvSpPr>
            <p:spPr>
              <a:xfrm>
                <a:off x="13030203" y="11547867"/>
                <a:ext cx="259163" cy="71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06" extrusionOk="0">
                    <a:moveTo>
                      <a:pt x="0" y="20806"/>
                    </a:moveTo>
                    <a:cubicBezTo>
                      <a:pt x="360" y="14453"/>
                      <a:pt x="720" y="8100"/>
                      <a:pt x="1800" y="4288"/>
                    </a:cubicBezTo>
                    <a:cubicBezTo>
                      <a:pt x="2880" y="477"/>
                      <a:pt x="4680" y="-794"/>
                      <a:pt x="8100" y="477"/>
                    </a:cubicBezTo>
                    <a:cubicBezTo>
                      <a:pt x="11520" y="1747"/>
                      <a:pt x="16560" y="5559"/>
                      <a:pt x="21600" y="9371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35" name="Line">
                <a:extLst>
                  <a:ext uri="{FF2B5EF4-FFF2-40B4-BE49-F238E27FC236}">
                    <a16:creationId xmlns:a16="http://schemas.microsoft.com/office/drawing/2014/main" id="{058994FD-A7E3-42E2-A898-A02C8A1FDDF1}"/>
                  </a:ext>
                </a:extLst>
              </p:cNvPr>
              <p:cNvSpPr/>
              <p:nvPr/>
            </p:nvSpPr>
            <p:spPr>
              <a:xfrm>
                <a:off x="12445124" y="11186625"/>
                <a:ext cx="325916" cy="9368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5" h="21410" extrusionOk="0">
                    <a:moveTo>
                      <a:pt x="9333" y="402"/>
                    </a:moveTo>
                    <a:cubicBezTo>
                      <a:pt x="8211" y="106"/>
                      <a:pt x="7089" y="-190"/>
                      <a:pt x="5827" y="155"/>
                    </a:cubicBezTo>
                    <a:cubicBezTo>
                      <a:pt x="4564" y="500"/>
                      <a:pt x="3162" y="1487"/>
                      <a:pt x="1899" y="3558"/>
                    </a:cubicBezTo>
                    <a:cubicBezTo>
                      <a:pt x="637" y="5629"/>
                      <a:pt x="-485" y="8785"/>
                      <a:pt x="216" y="11695"/>
                    </a:cubicBezTo>
                    <a:cubicBezTo>
                      <a:pt x="918" y="14605"/>
                      <a:pt x="3442" y="17268"/>
                      <a:pt x="7229" y="18846"/>
                    </a:cubicBezTo>
                    <a:cubicBezTo>
                      <a:pt x="11016" y="20424"/>
                      <a:pt x="16066" y="20917"/>
                      <a:pt x="21115" y="2141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36" name="Line">
                <a:extLst>
                  <a:ext uri="{FF2B5EF4-FFF2-40B4-BE49-F238E27FC236}">
                    <a16:creationId xmlns:a16="http://schemas.microsoft.com/office/drawing/2014/main" id="{C2940731-BF32-4FE6-AB95-A640E68AB06D}"/>
                  </a:ext>
                </a:extLst>
              </p:cNvPr>
              <p:cNvSpPr/>
              <p:nvPr/>
            </p:nvSpPr>
            <p:spPr>
              <a:xfrm>
                <a:off x="13481776" y="11389079"/>
                <a:ext cx="251310" cy="357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51" h="20950" extrusionOk="0">
                    <a:moveTo>
                      <a:pt x="12876" y="5862"/>
                    </a:moveTo>
                    <a:cubicBezTo>
                      <a:pt x="14316" y="3829"/>
                      <a:pt x="15756" y="1796"/>
                      <a:pt x="15576" y="779"/>
                    </a:cubicBezTo>
                    <a:cubicBezTo>
                      <a:pt x="15396" y="-237"/>
                      <a:pt x="13596" y="-237"/>
                      <a:pt x="11256" y="652"/>
                    </a:cubicBezTo>
                    <a:cubicBezTo>
                      <a:pt x="8916" y="1542"/>
                      <a:pt x="6036" y="3321"/>
                      <a:pt x="3696" y="5989"/>
                    </a:cubicBezTo>
                    <a:cubicBezTo>
                      <a:pt x="1356" y="8657"/>
                      <a:pt x="-444" y="12215"/>
                      <a:pt x="96" y="15010"/>
                    </a:cubicBezTo>
                    <a:cubicBezTo>
                      <a:pt x="636" y="17805"/>
                      <a:pt x="3516" y="19838"/>
                      <a:pt x="6936" y="20601"/>
                    </a:cubicBezTo>
                    <a:cubicBezTo>
                      <a:pt x="10356" y="21363"/>
                      <a:pt x="14316" y="20855"/>
                      <a:pt x="17016" y="19330"/>
                    </a:cubicBezTo>
                    <a:cubicBezTo>
                      <a:pt x="19716" y="17805"/>
                      <a:pt x="21156" y="15264"/>
                      <a:pt x="20796" y="12215"/>
                    </a:cubicBezTo>
                    <a:cubicBezTo>
                      <a:pt x="20436" y="9165"/>
                      <a:pt x="18276" y="5608"/>
                      <a:pt x="16296" y="3702"/>
                    </a:cubicBezTo>
                    <a:cubicBezTo>
                      <a:pt x="14316" y="1796"/>
                      <a:pt x="12516" y="1542"/>
                      <a:pt x="10716" y="1415"/>
                    </a:cubicBezTo>
                    <a:cubicBezTo>
                      <a:pt x="8916" y="1288"/>
                      <a:pt x="7116" y="1288"/>
                      <a:pt x="6216" y="1923"/>
                    </a:cubicBezTo>
                    <a:cubicBezTo>
                      <a:pt x="5316" y="2558"/>
                      <a:pt x="5316" y="3829"/>
                      <a:pt x="5316" y="5099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37" name="Line">
                <a:extLst>
                  <a:ext uri="{FF2B5EF4-FFF2-40B4-BE49-F238E27FC236}">
                    <a16:creationId xmlns:a16="http://schemas.microsoft.com/office/drawing/2014/main" id="{8604A38C-AD03-4B7D-9262-864CE9FBC92A}"/>
                  </a:ext>
                </a:extLst>
              </p:cNvPr>
              <p:cNvSpPr/>
              <p:nvPr/>
            </p:nvSpPr>
            <p:spPr>
              <a:xfrm>
                <a:off x="13898008" y="11516109"/>
                <a:ext cx="74606" cy="1706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100"/>
                    </a:moveTo>
                    <a:cubicBezTo>
                      <a:pt x="1200" y="10800"/>
                      <a:pt x="2400" y="13500"/>
                      <a:pt x="3600" y="16200"/>
                    </a:cubicBezTo>
                    <a:cubicBezTo>
                      <a:pt x="4800" y="18900"/>
                      <a:pt x="6000" y="21600"/>
                      <a:pt x="7800" y="21600"/>
                    </a:cubicBezTo>
                    <a:cubicBezTo>
                      <a:pt x="9600" y="21600"/>
                      <a:pt x="12000" y="18900"/>
                      <a:pt x="14400" y="14850"/>
                    </a:cubicBezTo>
                    <a:cubicBezTo>
                      <a:pt x="16800" y="10800"/>
                      <a:pt x="19200" y="540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38" name="Line">
                <a:extLst>
                  <a:ext uri="{FF2B5EF4-FFF2-40B4-BE49-F238E27FC236}">
                    <a16:creationId xmlns:a16="http://schemas.microsoft.com/office/drawing/2014/main" id="{8441C2EC-23E2-4A16-900C-55CB00C2083B}"/>
                  </a:ext>
                </a:extLst>
              </p:cNvPr>
              <p:cNvSpPr/>
              <p:nvPr/>
            </p:nvSpPr>
            <p:spPr>
              <a:xfrm>
                <a:off x="14208217" y="11400989"/>
                <a:ext cx="0" cy="349334"/>
              </a:xfrm>
              <a:prstGeom prst="ellipse">
                <a:avLst/>
              </a:pr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39" name="Line">
                <a:extLst>
                  <a:ext uri="{FF2B5EF4-FFF2-40B4-BE49-F238E27FC236}">
                    <a16:creationId xmlns:a16="http://schemas.microsoft.com/office/drawing/2014/main" id="{B71AACFA-95E7-462A-87C1-64010BBF4381}"/>
                  </a:ext>
                </a:extLst>
              </p:cNvPr>
              <p:cNvSpPr/>
              <p:nvPr/>
            </p:nvSpPr>
            <p:spPr>
              <a:xfrm>
                <a:off x="14125758" y="11170746"/>
                <a:ext cx="376965" cy="774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0" h="21600" extrusionOk="0">
                    <a:moveTo>
                      <a:pt x="7440" y="965"/>
                    </a:moveTo>
                    <a:cubicBezTo>
                      <a:pt x="8400" y="483"/>
                      <a:pt x="9360" y="0"/>
                      <a:pt x="10680" y="0"/>
                    </a:cubicBezTo>
                    <a:cubicBezTo>
                      <a:pt x="12000" y="0"/>
                      <a:pt x="13680" y="483"/>
                      <a:pt x="15720" y="1750"/>
                    </a:cubicBezTo>
                    <a:cubicBezTo>
                      <a:pt x="17760" y="3017"/>
                      <a:pt x="20160" y="5068"/>
                      <a:pt x="20760" y="7542"/>
                    </a:cubicBezTo>
                    <a:cubicBezTo>
                      <a:pt x="21360" y="10016"/>
                      <a:pt x="20160" y="12912"/>
                      <a:pt x="17160" y="15204"/>
                    </a:cubicBezTo>
                    <a:cubicBezTo>
                      <a:pt x="14160" y="17497"/>
                      <a:pt x="9360" y="19187"/>
                      <a:pt x="6120" y="20152"/>
                    </a:cubicBezTo>
                    <a:cubicBezTo>
                      <a:pt x="2880" y="21117"/>
                      <a:pt x="1200" y="21359"/>
                      <a:pt x="480" y="21479"/>
                    </a:cubicBezTo>
                    <a:cubicBezTo>
                      <a:pt x="-240" y="21600"/>
                      <a:pt x="0" y="21600"/>
                      <a:pt x="24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40" name="Line">
                <a:extLst>
                  <a:ext uri="{FF2B5EF4-FFF2-40B4-BE49-F238E27FC236}">
                    <a16:creationId xmlns:a16="http://schemas.microsoft.com/office/drawing/2014/main" id="{68AB7516-F655-4261-8760-F3774E3B579E}"/>
                  </a:ext>
                </a:extLst>
              </p:cNvPr>
              <p:cNvSpPr/>
              <p:nvPr/>
            </p:nvSpPr>
            <p:spPr>
              <a:xfrm>
                <a:off x="14789371" y="11373200"/>
                <a:ext cx="39267" cy="400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15" h="21600" extrusionOk="0">
                    <a:moveTo>
                      <a:pt x="0" y="0"/>
                    </a:moveTo>
                    <a:cubicBezTo>
                      <a:pt x="8640" y="6039"/>
                      <a:pt x="17280" y="12077"/>
                      <a:pt x="19440" y="15677"/>
                    </a:cubicBezTo>
                    <a:cubicBezTo>
                      <a:pt x="21600" y="19277"/>
                      <a:pt x="17280" y="20439"/>
                      <a:pt x="1296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41" name="Line">
                <a:extLst>
                  <a:ext uri="{FF2B5EF4-FFF2-40B4-BE49-F238E27FC236}">
                    <a16:creationId xmlns:a16="http://schemas.microsoft.com/office/drawing/2014/main" id="{25078627-A07C-48E6-92C9-4E7E261FFB47}"/>
                  </a:ext>
                </a:extLst>
              </p:cNvPr>
              <p:cNvSpPr/>
              <p:nvPr/>
            </p:nvSpPr>
            <p:spPr>
              <a:xfrm>
                <a:off x="14655863" y="11543899"/>
                <a:ext cx="235603" cy="635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41" h="20914" extrusionOk="0">
                    <a:moveTo>
                      <a:pt x="412" y="20914"/>
                    </a:moveTo>
                    <a:cubicBezTo>
                      <a:pt x="27" y="13714"/>
                      <a:pt x="-359" y="6514"/>
                      <a:pt x="605" y="2914"/>
                    </a:cubicBezTo>
                    <a:cubicBezTo>
                      <a:pt x="1570" y="-686"/>
                      <a:pt x="3884" y="-686"/>
                      <a:pt x="7548" y="1474"/>
                    </a:cubicBezTo>
                    <a:cubicBezTo>
                      <a:pt x="11212" y="3634"/>
                      <a:pt x="16227" y="7954"/>
                      <a:pt x="21241" y="12274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42" name="Line">
                <a:extLst>
                  <a:ext uri="{FF2B5EF4-FFF2-40B4-BE49-F238E27FC236}">
                    <a16:creationId xmlns:a16="http://schemas.microsoft.com/office/drawing/2014/main" id="{68090AAC-A5CD-4E3C-82AD-1A569EA5936D}"/>
                  </a:ext>
                </a:extLst>
              </p:cNvPr>
              <p:cNvSpPr/>
              <p:nvPr/>
            </p:nvSpPr>
            <p:spPr>
              <a:xfrm>
                <a:off x="15374453" y="11138989"/>
                <a:ext cx="255235" cy="9844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55" h="21600" extrusionOk="0">
                    <a:moveTo>
                      <a:pt x="7268" y="0"/>
                    </a:moveTo>
                    <a:cubicBezTo>
                      <a:pt x="4829" y="2274"/>
                      <a:pt x="2390" y="4547"/>
                      <a:pt x="997" y="7437"/>
                    </a:cubicBezTo>
                    <a:cubicBezTo>
                      <a:pt x="-397" y="10326"/>
                      <a:pt x="-745" y="13832"/>
                      <a:pt x="2739" y="16295"/>
                    </a:cubicBezTo>
                    <a:cubicBezTo>
                      <a:pt x="6223" y="18758"/>
                      <a:pt x="13539" y="20179"/>
                      <a:pt x="20855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43" name="Line">
                <a:extLst>
                  <a:ext uri="{FF2B5EF4-FFF2-40B4-BE49-F238E27FC236}">
                    <a16:creationId xmlns:a16="http://schemas.microsoft.com/office/drawing/2014/main" id="{A1BD5FF4-80F9-41E6-96D0-73AB635F6049}"/>
                  </a:ext>
                </a:extLst>
              </p:cNvPr>
              <p:cNvSpPr/>
              <p:nvPr/>
            </p:nvSpPr>
            <p:spPr>
              <a:xfrm>
                <a:off x="15598274" y="11361292"/>
                <a:ext cx="168850" cy="353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95" extrusionOk="0">
                    <a:moveTo>
                      <a:pt x="4366" y="789"/>
                    </a:moveTo>
                    <a:cubicBezTo>
                      <a:pt x="9279" y="267"/>
                      <a:pt x="14191" y="-255"/>
                      <a:pt x="16920" y="136"/>
                    </a:cubicBezTo>
                    <a:cubicBezTo>
                      <a:pt x="19649" y="528"/>
                      <a:pt x="20194" y="1833"/>
                      <a:pt x="18557" y="4181"/>
                    </a:cubicBezTo>
                    <a:cubicBezTo>
                      <a:pt x="16920" y="6530"/>
                      <a:pt x="13099" y="9923"/>
                      <a:pt x="10370" y="12141"/>
                    </a:cubicBezTo>
                    <a:cubicBezTo>
                      <a:pt x="7641" y="14359"/>
                      <a:pt x="6004" y="15403"/>
                      <a:pt x="4093" y="16447"/>
                    </a:cubicBezTo>
                    <a:cubicBezTo>
                      <a:pt x="2183" y="17490"/>
                      <a:pt x="0" y="18534"/>
                      <a:pt x="0" y="19448"/>
                    </a:cubicBezTo>
                    <a:cubicBezTo>
                      <a:pt x="0" y="20361"/>
                      <a:pt x="2183" y="21144"/>
                      <a:pt x="8460" y="21274"/>
                    </a:cubicBezTo>
                    <a:cubicBezTo>
                      <a:pt x="11857" y="21345"/>
                      <a:pt x="16453" y="21224"/>
                      <a:pt x="21600" y="21016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44" name="Line">
                <a:extLst>
                  <a:ext uri="{FF2B5EF4-FFF2-40B4-BE49-F238E27FC236}">
                    <a16:creationId xmlns:a16="http://schemas.microsoft.com/office/drawing/2014/main" id="{B83BF347-8909-4DAB-9345-CE834149DD9D}"/>
                  </a:ext>
                </a:extLst>
              </p:cNvPr>
              <p:cNvSpPr/>
              <p:nvPr/>
            </p:nvSpPr>
            <p:spPr>
              <a:xfrm>
                <a:off x="15967385" y="11420837"/>
                <a:ext cx="192410" cy="341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9" h="21600" extrusionOk="0">
                    <a:moveTo>
                      <a:pt x="20160" y="2734"/>
                    </a:moveTo>
                    <a:cubicBezTo>
                      <a:pt x="20640" y="1367"/>
                      <a:pt x="21120" y="0"/>
                      <a:pt x="21360" y="0"/>
                    </a:cubicBezTo>
                    <a:cubicBezTo>
                      <a:pt x="21600" y="0"/>
                      <a:pt x="21600" y="1367"/>
                      <a:pt x="19680" y="4511"/>
                    </a:cubicBezTo>
                    <a:cubicBezTo>
                      <a:pt x="17760" y="7656"/>
                      <a:pt x="13920" y="12577"/>
                      <a:pt x="10320" y="15722"/>
                    </a:cubicBezTo>
                    <a:cubicBezTo>
                      <a:pt x="6720" y="18866"/>
                      <a:pt x="3360" y="20233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45" name="Line">
                <a:extLst>
                  <a:ext uri="{FF2B5EF4-FFF2-40B4-BE49-F238E27FC236}">
                    <a16:creationId xmlns:a16="http://schemas.microsoft.com/office/drawing/2014/main" id="{A2E30ED4-C226-45D7-A2DE-E48AB3F94571}"/>
                  </a:ext>
                </a:extLst>
              </p:cNvPr>
              <p:cNvSpPr/>
              <p:nvPr/>
            </p:nvSpPr>
            <p:spPr>
              <a:xfrm>
                <a:off x="15979167" y="11516109"/>
                <a:ext cx="337697" cy="269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46" name="Line">
                <a:extLst>
                  <a:ext uri="{FF2B5EF4-FFF2-40B4-BE49-F238E27FC236}">
                    <a16:creationId xmlns:a16="http://schemas.microsoft.com/office/drawing/2014/main" id="{91F0C5D6-1E4E-404B-A344-AC2E8C0B3D86}"/>
                  </a:ext>
                </a:extLst>
              </p:cNvPr>
              <p:cNvSpPr/>
              <p:nvPr/>
            </p:nvSpPr>
            <p:spPr>
              <a:xfrm>
                <a:off x="15979167" y="11631232"/>
                <a:ext cx="310209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0" extrusionOk="0">
                    <a:moveTo>
                      <a:pt x="0" y="0"/>
                    </a:moveTo>
                    <a:cubicBezTo>
                      <a:pt x="7200" y="21600"/>
                      <a:pt x="14400" y="2160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47" name="Line">
                <a:extLst>
                  <a:ext uri="{FF2B5EF4-FFF2-40B4-BE49-F238E27FC236}">
                    <a16:creationId xmlns:a16="http://schemas.microsoft.com/office/drawing/2014/main" id="{7DD1F09C-8FF4-404C-BAA1-2FD4E72BEDEE}"/>
                  </a:ext>
                </a:extLst>
              </p:cNvPr>
              <p:cNvSpPr/>
              <p:nvPr/>
            </p:nvSpPr>
            <p:spPr>
              <a:xfrm>
                <a:off x="16415031" y="11361292"/>
                <a:ext cx="180629" cy="349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5" h="21088" extrusionOk="0">
                    <a:moveTo>
                      <a:pt x="6478" y="4629"/>
                    </a:moveTo>
                    <a:cubicBezTo>
                      <a:pt x="7482" y="3327"/>
                      <a:pt x="8487" y="2026"/>
                      <a:pt x="8236" y="1896"/>
                    </a:cubicBezTo>
                    <a:cubicBezTo>
                      <a:pt x="7985" y="1766"/>
                      <a:pt x="6478" y="2807"/>
                      <a:pt x="5473" y="4889"/>
                    </a:cubicBezTo>
                    <a:cubicBezTo>
                      <a:pt x="4468" y="6971"/>
                      <a:pt x="3966" y="10094"/>
                      <a:pt x="4468" y="12826"/>
                    </a:cubicBezTo>
                    <a:cubicBezTo>
                      <a:pt x="4971" y="15559"/>
                      <a:pt x="6478" y="17901"/>
                      <a:pt x="8487" y="19332"/>
                    </a:cubicBezTo>
                    <a:cubicBezTo>
                      <a:pt x="10496" y="20764"/>
                      <a:pt x="13008" y="21284"/>
                      <a:pt x="15017" y="21024"/>
                    </a:cubicBezTo>
                    <a:cubicBezTo>
                      <a:pt x="17026" y="20764"/>
                      <a:pt x="18533" y="19723"/>
                      <a:pt x="19538" y="16990"/>
                    </a:cubicBezTo>
                    <a:cubicBezTo>
                      <a:pt x="20543" y="14258"/>
                      <a:pt x="21045" y="9833"/>
                      <a:pt x="21045" y="6841"/>
                    </a:cubicBezTo>
                    <a:cubicBezTo>
                      <a:pt x="21045" y="3848"/>
                      <a:pt x="20543" y="2286"/>
                      <a:pt x="19036" y="1245"/>
                    </a:cubicBezTo>
                    <a:cubicBezTo>
                      <a:pt x="17529" y="204"/>
                      <a:pt x="15017" y="-316"/>
                      <a:pt x="11501" y="204"/>
                    </a:cubicBezTo>
                    <a:cubicBezTo>
                      <a:pt x="7985" y="725"/>
                      <a:pt x="3464" y="2286"/>
                      <a:pt x="1454" y="3848"/>
                    </a:cubicBezTo>
                    <a:cubicBezTo>
                      <a:pt x="-555" y="5409"/>
                      <a:pt x="-53" y="6971"/>
                      <a:pt x="450" y="8532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48" name="Oval">
                <a:extLst>
                  <a:ext uri="{FF2B5EF4-FFF2-40B4-BE49-F238E27FC236}">
                    <a16:creationId xmlns:a16="http://schemas.microsoft.com/office/drawing/2014/main" id="{CB19CE7C-8DD4-42D4-B64A-0550177DF686}"/>
                  </a:ext>
                </a:extLst>
              </p:cNvPr>
              <p:cNvSpPr/>
              <p:nvPr/>
            </p:nvSpPr>
            <p:spPr>
              <a:xfrm>
                <a:off x="16693829" y="11504202"/>
                <a:ext cx="0" cy="43665"/>
              </a:xfrm>
              <a:prstGeom prst="ellipse">
                <a:avLst/>
              </a:pr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49" name="Line">
                <a:extLst>
                  <a:ext uri="{FF2B5EF4-FFF2-40B4-BE49-F238E27FC236}">
                    <a16:creationId xmlns:a16="http://schemas.microsoft.com/office/drawing/2014/main" id="{BEEF29C4-7993-46EF-98E6-803C236EEAA5}"/>
                  </a:ext>
                </a:extLst>
              </p:cNvPr>
              <p:cNvSpPr/>
              <p:nvPr/>
            </p:nvSpPr>
            <p:spPr>
              <a:xfrm>
                <a:off x="16705608" y="11353353"/>
                <a:ext cx="263091" cy="4207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6" h="21600" extrusionOk="0">
                    <a:moveTo>
                      <a:pt x="11497" y="3747"/>
                    </a:moveTo>
                    <a:cubicBezTo>
                      <a:pt x="11148" y="2645"/>
                      <a:pt x="10800" y="1543"/>
                      <a:pt x="11497" y="882"/>
                    </a:cubicBezTo>
                    <a:cubicBezTo>
                      <a:pt x="12194" y="220"/>
                      <a:pt x="13935" y="0"/>
                      <a:pt x="15677" y="0"/>
                    </a:cubicBezTo>
                    <a:cubicBezTo>
                      <a:pt x="17419" y="0"/>
                      <a:pt x="19161" y="220"/>
                      <a:pt x="20206" y="882"/>
                    </a:cubicBezTo>
                    <a:cubicBezTo>
                      <a:pt x="21252" y="1543"/>
                      <a:pt x="21600" y="2645"/>
                      <a:pt x="20555" y="4078"/>
                    </a:cubicBezTo>
                    <a:cubicBezTo>
                      <a:pt x="19510" y="5510"/>
                      <a:pt x="17071" y="7273"/>
                      <a:pt x="14981" y="8486"/>
                    </a:cubicBezTo>
                    <a:cubicBezTo>
                      <a:pt x="12890" y="9698"/>
                      <a:pt x="11148" y="10359"/>
                      <a:pt x="9406" y="10910"/>
                    </a:cubicBezTo>
                    <a:cubicBezTo>
                      <a:pt x="7665" y="11461"/>
                      <a:pt x="5923" y="11902"/>
                      <a:pt x="5923" y="12122"/>
                    </a:cubicBezTo>
                    <a:cubicBezTo>
                      <a:pt x="5923" y="12343"/>
                      <a:pt x="7665" y="12343"/>
                      <a:pt x="9581" y="12343"/>
                    </a:cubicBezTo>
                    <a:cubicBezTo>
                      <a:pt x="11497" y="12343"/>
                      <a:pt x="13587" y="12343"/>
                      <a:pt x="15155" y="12784"/>
                    </a:cubicBezTo>
                    <a:cubicBezTo>
                      <a:pt x="16723" y="13225"/>
                      <a:pt x="17768" y="14106"/>
                      <a:pt x="17768" y="15649"/>
                    </a:cubicBezTo>
                    <a:cubicBezTo>
                      <a:pt x="17768" y="17192"/>
                      <a:pt x="16723" y="19396"/>
                      <a:pt x="13587" y="20498"/>
                    </a:cubicBezTo>
                    <a:cubicBezTo>
                      <a:pt x="10452" y="21600"/>
                      <a:pt x="5226" y="21600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50" name="Line">
                <a:extLst>
                  <a:ext uri="{FF2B5EF4-FFF2-40B4-BE49-F238E27FC236}">
                    <a16:creationId xmlns:a16="http://schemas.microsoft.com/office/drawing/2014/main" id="{4F69FC3F-D4C1-41E1-B8CE-8BBDF14CD66E}"/>
                  </a:ext>
                </a:extLst>
              </p:cNvPr>
              <p:cNvSpPr/>
              <p:nvPr/>
            </p:nvSpPr>
            <p:spPr>
              <a:xfrm>
                <a:off x="16744875" y="11051655"/>
                <a:ext cx="498694" cy="956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5" h="21471" extrusionOk="0">
                    <a:moveTo>
                      <a:pt x="9969" y="2615"/>
                    </a:moveTo>
                    <a:cubicBezTo>
                      <a:pt x="9969" y="1937"/>
                      <a:pt x="9969" y="1259"/>
                      <a:pt x="10338" y="775"/>
                    </a:cubicBezTo>
                    <a:cubicBezTo>
                      <a:pt x="10708" y="291"/>
                      <a:pt x="11446" y="0"/>
                      <a:pt x="12738" y="0"/>
                    </a:cubicBezTo>
                    <a:cubicBezTo>
                      <a:pt x="14031" y="0"/>
                      <a:pt x="15877" y="291"/>
                      <a:pt x="17631" y="1211"/>
                    </a:cubicBezTo>
                    <a:cubicBezTo>
                      <a:pt x="19385" y="2131"/>
                      <a:pt x="21046" y="3681"/>
                      <a:pt x="21323" y="5909"/>
                    </a:cubicBezTo>
                    <a:cubicBezTo>
                      <a:pt x="21600" y="8136"/>
                      <a:pt x="20492" y="11042"/>
                      <a:pt x="18554" y="13464"/>
                    </a:cubicBezTo>
                    <a:cubicBezTo>
                      <a:pt x="16615" y="15885"/>
                      <a:pt x="13846" y="17822"/>
                      <a:pt x="11077" y="19130"/>
                    </a:cubicBezTo>
                    <a:cubicBezTo>
                      <a:pt x="8308" y="20438"/>
                      <a:pt x="5538" y="21116"/>
                      <a:pt x="3692" y="21358"/>
                    </a:cubicBezTo>
                    <a:cubicBezTo>
                      <a:pt x="1846" y="21600"/>
                      <a:pt x="923" y="21406"/>
                      <a:pt x="0" y="21213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51" name="Line">
                <a:extLst>
                  <a:ext uri="{FF2B5EF4-FFF2-40B4-BE49-F238E27FC236}">
                    <a16:creationId xmlns:a16="http://schemas.microsoft.com/office/drawing/2014/main" id="{DF4A97AD-23AF-4FD8-B64A-97AE311E9719}"/>
                  </a:ext>
                </a:extLst>
              </p:cNvPr>
              <p:cNvSpPr/>
              <p:nvPr/>
            </p:nvSpPr>
            <p:spPr>
              <a:xfrm>
                <a:off x="4434627" y="12659384"/>
                <a:ext cx="380890" cy="75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2" h="21600" extrusionOk="0">
                    <a:moveTo>
                      <a:pt x="0" y="2541"/>
                    </a:moveTo>
                    <a:cubicBezTo>
                      <a:pt x="5097" y="1271"/>
                      <a:pt x="10193" y="0"/>
                      <a:pt x="13348" y="0"/>
                    </a:cubicBezTo>
                    <a:cubicBezTo>
                      <a:pt x="16503" y="0"/>
                      <a:pt x="17717" y="1271"/>
                      <a:pt x="18809" y="3812"/>
                    </a:cubicBezTo>
                    <a:cubicBezTo>
                      <a:pt x="19901" y="6353"/>
                      <a:pt x="20872" y="10165"/>
                      <a:pt x="21236" y="13341"/>
                    </a:cubicBezTo>
                    <a:cubicBezTo>
                      <a:pt x="21600" y="16518"/>
                      <a:pt x="21357" y="19059"/>
                      <a:pt x="21115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52" name="Line">
                <a:extLst>
                  <a:ext uri="{FF2B5EF4-FFF2-40B4-BE49-F238E27FC236}">
                    <a16:creationId xmlns:a16="http://schemas.microsoft.com/office/drawing/2014/main" id="{E55EDB68-A650-4014-9CFE-586A83BF569B}"/>
                  </a:ext>
                </a:extLst>
              </p:cNvPr>
              <p:cNvSpPr/>
              <p:nvPr/>
            </p:nvSpPr>
            <p:spPr>
              <a:xfrm>
                <a:off x="4411067" y="12953142"/>
                <a:ext cx="333769" cy="0"/>
              </a:xfrm>
              <a:prstGeom prst="ellipse">
                <a:avLst/>
              </a:pr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53" name="Line">
                <a:extLst>
                  <a:ext uri="{FF2B5EF4-FFF2-40B4-BE49-F238E27FC236}">
                    <a16:creationId xmlns:a16="http://schemas.microsoft.com/office/drawing/2014/main" id="{F64F51CE-494E-453E-9209-6B271C271497}"/>
                  </a:ext>
                </a:extLst>
              </p:cNvPr>
              <p:cNvSpPr/>
              <p:nvPr/>
            </p:nvSpPr>
            <p:spPr>
              <a:xfrm>
                <a:off x="6272329" y="12321961"/>
                <a:ext cx="168847" cy="539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1" h="21447" extrusionOk="0">
                    <a:moveTo>
                      <a:pt x="0" y="6533"/>
                    </a:moveTo>
                    <a:cubicBezTo>
                      <a:pt x="3877" y="5333"/>
                      <a:pt x="7754" y="4133"/>
                      <a:pt x="11077" y="2847"/>
                    </a:cubicBezTo>
                    <a:cubicBezTo>
                      <a:pt x="14400" y="1561"/>
                      <a:pt x="17169" y="190"/>
                      <a:pt x="18831" y="18"/>
                    </a:cubicBezTo>
                    <a:cubicBezTo>
                      <a:pt x="20492" y="-153"/>
                      <a:pt x="21046" y="876"/>
                      <a:pt x="21323" y="3790"/>
                    </a:cubicBezTo>
                    <a:cubicBezTo>
                      <a:pt x="21600" y="6704"/>
                      <a:pt x="21600" y="11504"/>
                      <a:pt x="21323" y="14676"/>
                    </a:cubicBezTo>
                    <a:cubicBezTo>
                      <a:pt x="21046" y="17847"/>
                      <a:pt x="20492" y="19390"/>
                      <a:pt x="18831" y="20247"/>
                    </a:cubicBezTo>
                    <a:cubicBezTo>
                      <a:pt x="17169" y="21104"/>
                      <a:pt x="14400" y="21276"/>
                      <a:pt x="11631" y="21447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54" name="Line">
                <a:extLst>
                  <a:ext uri="{FF2B5EF4-FFF2-40B4-BE49-F238E27FC236}">
                    <a16:creationId xmlns:a16="http://schemas.microsoft.com/office/drawing/2014/main" id="{35B1FF4B-9464-4975-8D71-EE639EE92796}"/>
                  </a:ext>
                </a:extLst>
              </p:cNvPr>
              <p:cNvSpPr/>
              <p:nvPr/>
            </p:nvSpPr>
            <p:spPr>
              <a:xfrm>
                <a:off x="6182014" y="12838022"/>
                <a:ext cx="376965" cy="23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6" h="20982" extrusionOk="0">
                    <a:moveTo>
                      <a:pt x="2341" y="20982"/>
                    </a:moveTo>
                    <a:cubicBezTo>
                      <a:pt x="1113" y="17382"/>
                      <a:pt x="-114" y="13782"/>
                      <a:pt x="9" y="11981"/>
                    </a:cubicBezTo>
                    <a:cubicBezTo>
                      <a:pt x="131" y="10181"/>
                      <a:pt x="1604" y="10181"/>
                      <a:pt x="4304" y="8381"/>
                    </a:cubicBezTo>
                    <a:cubicBezTo>
                      <a:pt x="7004" y="6582"/>
                      <a:pt x="10931" y="2982"/>
                      <a:pt x="14000" y="1182"/>
                    </a:cubicBezTo>
                    <a:cubicBezTo>
                      <a:pt x="17068" y="-618"/>
                      <a:pt x="19277" y="-618"/>
                      <a:pt x="20381" y="2982"/>
                    </a:cubicBezTo>
                    <a:cubicBezTo>
                      <a:pt x="21486" y="6582"/>
                      <a:pt x="21486" y="13782"/>
                      <a:pt x="21486" y="20982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55" name="Line">
                <a:extLst>
                  <a:ext uri="{FF2B5EF4-FFF2-40B4-BE49-F238E27FC236}">
                    <a16:creationId xmlns:a16="http://schemas.microsoft.com/office/drawing/2014/main" id="{BCADE09A-7D44-4827-8EB0-AFE2D9F93F31}"/>
                  </a:ext>
                </a:extLst>
              </p:cNvPr>
              <p:cNvSpPr/>
              <p:nvPr/>
            </p:nvSpPr>
            <p:spPr>
              <a:xfrm>
                <a:off x="6971284" y="12607779"/>
                <a:ext cx="43193" cy="79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73" h="20145" extrusionOk="0">
                    <a:moveTo>
                      <a:pt x="11782" y="8759"/>
                    </a:moveTo>
                    <a:cubicBezTo>
                      <a:pt x="7855" y="14159"/>
                      <a:pt x="3927" y="19559"/>
                      <a:pt x="4909" y="20099"/>
                    </a:cubicBezTo>
                    <a:cubicBezTo>
                      <a:pt x="5891" y="20639"/>
                      <a:pt x="11782" y="16319"/>
                      <a:pt x="15709" y="10919"/>
                    </a:cubicBezTo>
                    <a:cubicBezTo>
                      <a:pt x="19636" y="5519"/>
                      <a:pt x="21600" y="-961"/>
                      <a:pt x="18655" y="119"/>
                    </a:cubicBezTo>
                    <a:cubicBezTo>
                      <a:pt x="15709" y="1199"/>
                      <a:pt x="7855" y="9839"/>
                      <a:pt x="0" y="18479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56" name="Line">
                <a:extLst>
                  <a:ext uri="{FF2B5EF4-FFF2-40B4-BE49-F238E27FC236}">
                    <a16:creationId xmlns:a16="http://schemas.microsoft.com/office/drawing/2014/main" id="{99ED92BB-F5CD-4CFE-85B4-6D8D65D54B8D}"/>
                  </a:ext>
                </a:extLst>
              </p:cNvPr>
              <p:cNvSpPr/>
              <p:nvPr/>
            </p:nvSpPr>
            <p:spPr>
              <a:xfrm>
                <a:off x="7214741" y="12286232"/>
                <a:ext cx="357330" cy="448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20" h="21388" extrusionOk="0">
                    <a:moveTo>
                      <a:pt x="18568" y="2874"/>
                    </a:moveTo>
                    <a:cubicBezTo>
                      <a:pt x="19076" y="1845"/>
                      <a:pt x="19584" y="817"/>
                      <a:pt x="19076" y="302"/>
                    </a:cubicBezTo>
                    <a:cubicBezTo>
                      <a:pt x="18568" y="-212"/>
                      <a:pt x="17043" y="-212"/>
                      <a:pt x="14121" y="1434"/>
                    </a:cubicBezTo>
                    <a:cubicBezTo>
                      <a:pt x="11198" y="3079"/>
                      <a:pt x="6878" y="6371"/>
                      <a:pt x="4464" y="8634"/>
                    </a:cubicBezTo>
                    <a:cubicBezTo>
                      <a:pt x="2050" y="10897"/>
                      <a:pt x="1542" y="12131"/>
                      <a:pt x="2558" y="13982"/>
                    </a:cubicBezTo>
                    <a:cubicBezTo>
                      <a:pt x="3575" y="15834"/>
                      <a:pt x="6116" y="18302"/>
                      <a:pt x="8911" y="19639"/>
                    </a:cubicBezTo>
                    <a:cubicBezTo>
                      <a:pt x="11707" y="20977"/>
                      <a:pt x="14756" y="21182"/>
                      <a:pt x="16916" y="21285"/>
                    </a:cubicBezTo>
                    <a:cubicBezTo>
                      <a:pt x="19076" y="21388"/>
                      <a:pt x="20347" y="21388"/>
                      <a:pt x="20855" y="20874"/>
                    </a:cubicBezTo>
                    <a:cubicBezTo>
                      <a:pt x="21363" y="20359"/>
                      <a:pt x="21109" y="19331"/>
                      <a:pt x="20347" y="18611"/>
                    </a:cubicBezTo>
                    <a:cubicBezTo>
                      <a:pt x="19584" y="17891"/>
                      <a:pt x="18314" y="17479"/>
                      <a:pt x="15518" y="17274"/>
                    </a:cubicBezTo>
                    <a:cubicBezTo>
                      <a:pt x="12723" y="17068"/>
                      <a:pt x="8403" y="17068"/>
                      <a:pt x="5481" y="17274"/>
                    </a:cubicBezTo>
                    <a:cubicBezTo>
                      <a:pt x="2558" y="17479"/>
                      <a:pt x="1034" y="17891"/>
                      <a:pt x="398" y="18611"/>
                    </a:cubicBezTo>
                    <a:cubicBezTo>
                      <a:pt x="-237" y="19331"/>
                      <a:pt x="17" y="20359"/>
                      <a:pt x="271" y="21388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57" name="Line">
                <a:extLst>
                  <a:ext uri="{FF2B5EF4-FFF2-40B4-BE49-F238E27FC236}">
                    <a16:creationId xmlns:a16="http://schemas.microsoft.com/office/drawing/2014/main" id="{A8E41A4D-3C86-4EB1-96F7-1F32FDF2399D}"/>
                  </a:ext>
                </a:extLst>
              </p:cNvPr>
              <p:cNvSpPr/>
              <p:nvPr/>
            </p:nvSpPr>
            <p:spPr>
              <a:xfrm>
                <a:off x="7729139" y="12381505"/>
                <a:ext cx="365186" cy="40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3" h="20825" extrusionOk="0">
                    <a:moveTo>
                      <a:pt x="15345" y="3485"/>
                    </a:moveTo>
                    <a:cubicBezTo>
                      <a:pt x="15094" y="2383"/>
                      <a:pt x="14843" y="1281"/>
                      <a:pt x="14089" y="620"/>
                    </a:cubicBezTo>
                    <a:cubicBezTo>
                      <a:pt x="13336" y="-42"/>
                      <a:pt x="12080" y="-262"/>
                      <a:pt x="10196" y="399"/>
                    </a:cubicBezTo>
                    <a:cubicBezTo>
                      <a:pt x="8313" y="1060"/>
                      <a:pt x="5801" y="2603"/>
                      <a:pt x="3666" y="5138"/>
                    </a:cubicBezTo>
                    <a:cubicBezTo>
                      <a:pt x="1531" y="7673"/>
                      <a:pt x="-227" y="11199"/>
                      <a:pt x="24" y="14175"/>
                    </a:cubicBezTo>
                    <a:cubicBezTo>
                      <a:pt x="275" y="17150"/>
                      <a:pt x="2536" y="19575"/>
                      <a:pt x="5927" y="20456"/>
                    </a:cubicBezTo>
                    <a:cubicBezTo>
                      <a:pt x="9317" y="21338"/>
                      <a:pt x="13838" y="20677"/>
                      <a:pt x="16852" y="18032"/>
                    </a:cubicBezTo>
                    <a:cubicBezTo>
                      <a:pt x="19866" y="15387"/>
                      <a:pt x="21373" y="10758"/>
                      <a:pt x="20996" y="7452"/>
                    </a:cubicBezTo>
                    <a:cubicBezTo>
                      <a:pt x="20619" y="4146"/>
                      <a:pt x="18359" y="2163"/>
                      <a:pt x="16475" y="1171"/>
                    </a:cubicBezTo>
                    <a:cubicBezTo>
                      <a:pt x="14592" y="179"/>
                      <a:pt x="13085" y="179"/>
                      <a:pt x="11452" y="730"/>
                    </a:cubicBezTo>
                    <a:cubicBezTo>
                      <a:pt x="9819" y="1281"/>
                      <a:pt x="8061" y="2383"/>
                      <a:pt x="6303" y="3485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58" name="Line">
                <a:extLst>
                  <a:ext uri="{FF2B5EF4-FFF2-40B4-BE49-F238E27FC236}">
                    <a16:creationId xmlns:a16="http://schemas.microsoft.com/office/drawing/2014/main" id="{3E39ADB0-1B96-4C86-B80C-292AB633767C}"/>
                  </a:ext>
                </a:extLst>
              </p:cNvPr>
              <p:cNvSpPr/>
              <p:nvPr/>
            </p:nvSpPr>
            <p:spPr>
              <a:xfrm>
                <a:off x="5058973" y="0"/>
                <a:ext cx="549740" cy="1528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76" extrusionOk="0">
                    <a:moveTo>
                      <a:pt x="13371" y="1651"/>
                    </a:moveTo>
                    <a:cubicBezTo>
                      <a:pt x="13371" y="1039"/>
                      <a:pt x="13371" y="427"/>
                      <a:pt x="12943" y="151"/>
                    </a:cubicBezTo>
                    <a:cubicBezTo>
                      <a:pt x="12514" y="-124"/>
                      <a:pt x="11657" y="-63"/>
                      <a:pt x="9771" y="671"/>
                    </a:cubicBezTo>
                    <a:cubicBezTo>
                      <a:pt x="7886" y="1406"/>
                      <a:pt x="4971" y="2813"/>
                      <a:pt x="3000" y="4588"/>
                    </a:cubicBezTo>
                    <a:cubicBezTo>
                      <a:pt x="1029" y="6362"/>
                      <a:pt x="0" y="8504"/>
                      <a:pt x="0" y="10645"/>
                    </a:cubicBezTo>
                    <a:cubicBezTo>
                      <a:pt x="0" y="12787"/>
                      <a:pt x="1029" y="14929"/>
                      <a:pt x="2400" y="16611"/>
                    </a:cubicBezTo>
                    <a:cubicBezTo>
                      <a:pt x="3771" y="18294"/>
                      <a:pt x="5486" y="19518"/>
                      <a:pt x="8743" y="20252"/>
                    </a:cubicBezTo>
                    <a:cubicBezTo>
                      <a:pt x="12000" y="20986"/>
                      <a:pt x="16800" y="21231"/>
                      <a:pt x="21600" y="21476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59" name="Line">
                <a:extLst>
                  <a:ext uri="{FF2B5EF4-FFF2-40B4-BE49-F238E27FC236}">
                    <a16:creationId xmlns:a16="http://schemas.microsoft.com/office/drawing/2014/main" id="{4D723F68-8EEC-403E-A4FD-5DB8DDED110A}"/>
                  </a:ext>
                </a:extLst>
              </p:cNvPr>
              <p:cNvSpPr/>
              <p:nvPr/>
            </p:nvSpPr>
            <p:spPr>
              <a:xfrm>
                <a:off x="5624420" y="265969"/>
                <a:ext cx="585082" cy="627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41" extrusionOk="0">
                    <a:moveTo>
                      <a:pt x="14346" y="3326"/>
                    </a:moveTo>
                    <a:cubicBezTo>
                      <a:pt x="14507" y="2158"/>
                      <a:pt x="14669" y="991"/>
                      <a:pt x="14185" y="407"/>
                    </a:cubicBezTo>
                    <a:cubicBezTo>
                      <a:pt x="13702" y="-177"/>
                      <a:pt x="12573" y="-177"/>
                      <a:pt x="10478" y="699"/>
                    </a:cubicBezTo>
                    <a:cubicBezTo>
                      <a:pt x="8382" y="1574"/>
                      <a:pt x="5319" y="3326"/>
                      <a:pt x="3224" y="5588"/>
                    </a:cubicBezTo>
                    <a:cubicBezTo>
                      <a:pt x="1128" y="7850"/>
                      <a:pt x="0" y="10623"/>
                      <a:pt x="0" y="13104"/>
                    </a:cubicBezTo>
                    <a:cubicBezTo>
                      <a:pt x="0" y="15585"/>
                      <a:pt x="1128" y="17774"/>
                      <a:pt x="3466" y="19234"/>
                    </a:cubicBezTo>
                    <a:cubicBezTo>
                      <a:pt x="5803" y="20693"/>
                      <a:pt x="9349" y="21423"/>
                      <a:pt x="12573" y="20839"/>
                    </a:cubicBezTo>
                    <a:cubicBezTo>
                      <a:pt x="15797" y="20255"/>
                      <a:pt x="18699" y="18358"/>
                      <a:pt x="21600" y="16461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60" name="Line">
                <a:extLst>
                  <a:ext uri="{FF2B5EF4-FFF2-40B4-BE49-F238E27FC236}">
                    <a16:creationId xmlns:a16="http://schemas.microsoft.com/office/drawing/2014/main" id="{2D491AE8-E792-4F6C-BD08-E12BEAA1D902}"/>
                  </a:ext>
                </a:extLst>
              </p:cNvPr>
              <p:cNvSpPr/>
              <p:nvPr/>
            </p:nvSpPr>
            <p:spPr>
              <a:xfrm>
                <a:off x="6056359" y="496212"/>
                <a:ext cx="337697" cy="289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0" h="20482" extrusionOk="0">
                    <a:moveTo>
                      <a:pt x="12901" y="13896"/>
                    </a:moveTo>
                    <a:cubicBezTo>
                      <a:pt x="13995" y="12353"/>
                      <a:pt x="15088" y="10810"/>
                      <a:pt x="15909" y="8959"/>
                    </a:cubicBezTo>
                    <a:cubicBezTo>
                      <a:pt x="16729" y="7107"/>
                      <a:pt x="17276" y="4947"/>
                      <a:pt x="16729" y="3713"/>
                    </a:cubicBezTo>
                    <a:cubicBezTo>
                      <a:pt x="16182" y="2479"/>
                      <a:pt x="14542" y="2170"/>
                      <a:pt x="11807" y="3250"/>
                    </a:cubicBezTo>
                    <a:cubicBezTo>
                      <a:pt x="9073" y="4330"/>
                      <a:pt x="5245" y="6799"/>
                      <a:pt x="2921" y="8650"/>
                    </a:cubicBezTo>
                    <a:cubicBezTo>
                      <a:pt x="597" y="10502"/>
                      <a:pt x="-223" y="11736"/>
                      <a:pt x="50" y="14050"/>
                    </a:cubicBezTo>
                    <a:cubicBezTo>
                      <a:pt x="324" y="16364"/>
                      <a:pt x="1691" y="19759"/>
                      <a:pt x="4972" y="20376"/>
                    </a:cubicBezTo>
                    <a:cubicBezTo>
                      <a:pt x="8253" y="20993"/>
                      <a:pt x="13448" y="18833"/>
                      <a:pt x="16729" y="16210"/>
                    </a:cubicBezTo>
                    <a:cubicBezTo>
                      <a:pt x="20010" y="13587"/>
                      <a:pt x="21377" y="10502"/>
                      <a:pt x="21240" y="7416"/>
                    </a:cubicBezTo>
                    <a:cubicBezTo>
                      <a:pt x="21104" y="4330"/>
                      <a:pt x="19463" y="1244"/>
                      <a:pt x="16866" y="319"/>
                    </a:cubicBezTo>
                    <a:cubicBezTo>
                      <a:pt x="14268" y="-607"/>
                      <a:pt x="10714" y="627"/>
                      <a:pt x="8800" y="2170"/>
                    </a:cubicBezTo>
                    <a:cubicBezTo>
                      <a:pt x="6886" y="3713"/>
                      <a:pt x="6612" y="5564"/>
                      <a:pt x="6339" y="7416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61" name="Line">
                <a:extLst>
                  <a:ext uri="{FF2B5EF4-FFF2-40B4-BE49-F238E27FC236}">
                    <a16:creationId xmlns:a16="http://schemas.microsoft.com/office/drawing/2014/main" id="{7248841C-AA36-46F0-A6BF-59F3321B4AC9}"/>
                  </a:ext>
                </a:extLst>
              </p:cNvPr>
              <p:cNvSpPr/>
              <p:nvPr/>
            </p:nvSpPr>
            <p:spPr>
              <a:xfrm>
                <a:off x="6535418" y="524001"/>
                <a:ext cx="573300" cy="428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35" extrusionOk="0">
                    <a:moveTo>
                      <a:pt x="0" y="1795"/>
                    </a:moveTo>
                    <a:cubicBezTo>
                      <a:pt x="491" y="5035"/>
                      <a:pt x="982" y="8275"/>
                      <a:pt x="1227" y="10435"/>
                    </a:cubicBezTo>
                    <a:cubicBezTo>
                      <a:pt x="1473" y="12595"/>
                      <a:pt x="1473" y="13675"/>
                      <a:pt x="1555" y="13675"/>
                    </a:cubicBezTo>
                    <a:cubicBezTo>
                      <a:pt x="1636" y="13675"/>
                      <a:pt x="1800" y="12595"/>
                      <a:pt x="2209" y="10435"/>
                    </a:cubicBezTo>
                    <a:cubicBezTo>
                      <a:pt x="2618" y="8275"/>
                      <a:pt x="3273" y="5035"/>
                      <a:pt x="4091" y="3091"/>
                    </a:cubicBezTo>
                    <a:cubicBezTo>
                      <a:pt x="4909" y="1147"/>
                      <a:pt x="5891" y="499"/>
                      <a:pt x="6627" y="715"/>
                    </a:cubicBezTo>
                    <a:cubicBezTo>
                      <a:pt x="7364" y="931"/>
                      <a:pt x="7855" y="2011"/>
                      <a:pt x="8182" y="3631"/>
                    </a:cubicBezTo>
                    <a:cubicBezTo>
                      <a:pt x="8509" y="5251"/>
                      <a:pt x="8673" y="7411"/>
                      <a:pt x="8836" y="9139"/>
                    </a:cubicBezTo>
                    <a:cubicBezTo>
                      <a:pt x="9000" y="10867"/>
                      <a:pt x="9164" y="12163"/>
                      <a:pt x="9409" y="12271"/>
                    </a:cubicBezTo>
                    <a:cubicBezTo>
                      <a:pt x="9655" y="12379"/>
                      <a:pt x="9982" y="11299"/>
                      <a:pt x="10636" y="9139"/>
                    </a:cubicBezTo>
                    <a:cubicBezTo>
                      <a:pt x="11291" y="6979"/>
                      <a:pt x="12273" y="3739"/>
                      <a:pt x="13255" y="1903"/>
                    </a:cubicBezTo>
                    <a:cubicBezTo>
                      <a:pt x="14236" y="67"/>
                      <a:pt x="15218" y="-365"/>
                      <a:pt x="16036" y="283"/>
                    </a:cubicBezTo>
                    <a:cubicBezTo>
                      <a:pt x="16855" y="931"/>
                      <a:pt x="17509" y="2659"/>
                      <a:pt x="18164" y="5575"/>
                    </a:cubicBezTo>
                    <a:cubicBezTo>
                      <a:pt x="18818" y="8491"/>
                      <a:pt x="19473" y="12595"/>
                      <a:pt x="20045" y="15403"/>
                    </a:cubicBezTo>
                    <a:cubicBezTo>
                      <a:pt x="20618" y="18211"/>
                      <a:pt x="21109" y="19723"/>
                      <a:pt x="21600" y="21235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62" name="Line">
                <a:extLst>
                  <a:ext uri="{FF2B5EF4-FFF2-40B4-BE49-F238E27FC236}">
                    <a16:creationId xmlns:a16="http://schemas.microsoft.com/office/drawing/2014/main" id="{160CD9E7-C86D-41A7-ADBC-0C417646ADB1}"/>
                  </a:ext>
                </a:extLst>
              </p:cNvPr>
              <p:cNvSpPr/>
              <p:nvPr/>
            </p:nvSpPr>
            <p:spPr>
              <a:xfrm>
                <a:off x="7265787" y="365213"/>
                <a:ext cx="27488" cy="786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7" h="21600" extrusionOk="0">
                    <a:moveTo>
                      <a:pt x="20297" y="0"/>
                    </a:moveTo>
                    <a:cubicBezTo>
                      <a:pt x="11040" y="3600"/>
                      <a:pt x="1783" y="7200"/>
                      <a:pt x="240" y="10800"/>
                    </a:cubicBezTo>
                    <a:cubicBezTo>
                      <a:pt x="-1303" y="14400"/>
                      <a:pt x="4868" y="18000"/>
                      <a:pt x="1104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63" name="Line">
                <a:extLst>
                  <a:ext uri="{FF2B5EF4-FFF2-40B4-BE49-F238E27FC236}">
                    <a16:creationId xmlns:a16="http://schemas.microsoft.com/office/drawing/2014/main" id="{9555254D-2860-44F9-92AE-7818D4F3CD9B}"/>
                  </a:ext>
                </a:extLst>
              </p:cNvPr>
              <p:cNvSpPr/>
              <p:nvPr/>
            </p:nvSpPr>
            <p:spPr>
              <a:xfrm>
                <a:off x="7226519" y="539880"/>
                <a:ext cx="329844" cy="297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8" h="20906" extrusionOk="0">
                    <a:moveTo>
                      <a:pt x="223" y="19047"/>
                    </a:moveTo>
                    <a:cubicBezTo>
                      <a:pt x="-51" y="13801"/>
                      <a:pt x="-324" y="8556"/>
                      <a:pt x="1043" y="5007"/>
                    </a:cubicBezTo>
                    <a:cubicBezTo>
                      <a:pt x="2410" y="1458"/>
                      <a:pt x="5418" y="-393"/>
                      <a:pt x="8972" y="70"/>
                    </a:cubicBezTo>
                    <a:cubicBezTo>
                      <a:pt x="12527" y="533"/>
                      <a:pt x="16628" y="3310"/>
                      <a:pt x="18815" y="6550"/>
                    </a:cubicBezTo>
                    <a:cubicBezTo>
                      <a:pt x="21003" y="9790"/>
                      <a:pt x="21276" y="13493"/>
                      <a:pt x="20182" y="16116"/>
                    </a:cubicBezTo>
                    <a:cubicBezTo>
                      <a:pt x="19089" y="18738"/>
                      <a:pt x="16628" y="20281"/>
                      <a:pt x="13210" y="20744"/>
                    </a:cubicBezTo>
                    <a:cubicBezTo>
                      <a:pt x="9792" y="21207"/>
                      <a:pt x="5418" y="20590"/>
                      <a:pt x="1043" y="19973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64" name="Line">
                <a:extLst>
                  <a:ext uri="{FF2B5EF4-FFF2-40B4-BE49-F238E27FC236}">
                    <a16:creationId xmlns:a16="http://schemas.microsoft.com/office/drawing/2014/main" id="{46C186C4-AC04-4CB0-BCBC-9E00FC013C0A}"/>
                  </a:ext>
                </a:extLst>
              </p:cNvPr>
              <p:cNvSpPr/>
              <p:nvPr/>
            </p:nvSpPr>
            <p:spPr>
              <a:xfrm>
                <a:off x="7760553" y="170696"/>
                <a:ext cx="722515" cy="72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0" h="21297" extrusionOk="0">
                    <a:moveTo>
                      <a:pt x="856" y="12200"/>
                    </a:moveTo>
                    <a:cubicBezTo>
                      <a:pt x="465" y="14245"/>
                      <a:pt x="75" y="16290"/>
                      <a:pt x="10" y="17695"/>
                    </a:cubicBezTo>
                    <a:cubicBezTo>
                      <a:pt x="-55" y="19101"/>
                      <a:pt x="205" y="19868"/>
                      <a:pt x="661" y="20252"/>
                    </a:cubicBezTo>
                    <a:cubicBezTo>
                      <a:pt x="1116" y="20635"/>
                      <a:pt x="1767" y="20635"/>
                      <a:pt x="2808" y="19868"/>
                    </a:cubicBezTo>
                    <a:cubicBezTo>
                      <a:pt x="3849" y="19101"/>
                      <a:pt x="5280" y="17568"/>
                      <a:pt x="6256" y="16034"/>
                    </a:cubicBezTo>
                    <a:cubicBezTo>
                      <a:pt x="7232" y="14500"/>
                      <a:pt x="7752" y="12966"/>
                      <a:pt x="8012" y="12583"/>
                    </a:cubicBezTo>
                    <a:cubicBezTo>
                      <a:pt x="8273" y="12200"/>
                      <a:pt x="8273" y="12966"/>
                      <a:pt x="8403" y="14500"/>
                    </a:cubicBezTo>
                    <a:cubicBezTo>
                      <a:pt x="8533" y="16034"/>
                      <a:pt x="8793" y="18335"/>
                      <a:pt x="9249" y="19677"/>
                    </a:cubicBezTo>
                    <a:cubicBezTo>
                      <a:pt x="9704" y="21019"/>
                      <a:pt x="10355" y="21402"/>
                      <a:pt x="11396" y="21274"/>
                    </a:cubicBezTo>
                    <a:cubicBezTo>
                      <a:pt x="12437" y="21146"/>
                      <a:pt x="13868" y="20507"/>
                      <a:pt x="15364" y="18974"/>
                    </a:cubicBezTo>
                    <a:cubicBezTo>
                      <a:pt x="16861" y="17440"/>
                      <a:pt x="18422" y="15011"/>
                      <a:pt x="19463" y="12200"/>
                    </a:cubicBezTo>
                    <a:cubicBezTo>
                      <a:pt x="20504" y="9388"/>
                      <a:pt x="21025" y="6193"/>
                      <a:pt x="21285" y="4275"/>
                    </a:cubicBezTo>
                    <a:cubicBezTo>
                      <a:pt x="21545" y="2358"/>
                      <a:pt x="21545" y="1719"/>
                      <a:pt x="21415" y="1080"/>
                    </a:cubicBezTo>
                    <a:cubicBezTo>
                      <a:pt x="21285" y="441"/>
                      <a:pt x="21025" y="-198"/>
                      <a:pt x="20634" y="58"/>
                    </a:cubicBezTo>
                    <a:cubicBezTo>
                      <a:pt x="20244" y="313"/>
                      <a:pt x="19723" y="1464"/>
                      <a:pt x="19268" y="4020"/>
                    </a:cubicBezTo>
                    <a:cubicBezTo>
                      <a:pt x="18812" y="6576"/>
                      <a:pt x="18422" y="10538"/>
                      <a:pt x="18357" y="13286"/>
                    </a:cubicBezTo>
                    <a:cubicBezTo>
                      <a:pt x="18292" y="16034"/>
                      <a:pt x="18552" y="17568"/>
                      <a:pt x="18812" y="19101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65" name="Line">
                <a:extLst>
                  <a:ext uri="{FF2B5EF4-FFF2-40B4-BE49-F238E27FC236}">
                    <a16:creationId xmlns:a16="http://schemas.microsoft.com/office/drawing/2014/main" id="{0C395FBB-1713-4E55-8326-3F6B97444B51}"/>
                  </a:ext>
                </a:extLst>
              </p:cNvPr>
              <p:cNvSpPr/>
              <p:nvPr/>
            </p:nvSpPr>
            <p:spPr>
              <a:xfrm>
                <a:off x="8243540" y="480333"/>
                <a:ext cx="329844" cy="67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3" h="20381" extrusionOk="0">
                    <a:moveTo>
                      <a:pt x="324" y="20381"/>
                    </a:moveTo>
                    <a:cubicBezTo>
                      <a:pt x="44" y="14028"/>
                      <a:pt x="-237" y="7675"/>
                      <a:pt x="324" y="3863"/>
                    </a:cubicBezTo>
                    <a:cubicBezTo>
                      <a:pt x="885" y="52"/>
                      <a:pt x="2288" y="-1219"/>
                      <a:pt x="5934" y="1322"/>
                    </a:cubicBezTo>
                    <a:cubicBezTo>
                      <a:pt x="9581" y="3863"/>
                      <a:pt x="15472" y="10216"/>
                      <a:pt x="21363" y="16569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66" name="Line">
                <a:extLst>
                  <a:ext uri="{FF2B5EF4-FFF2-40B4-BE49-F238E27FC236}">
                    <a16:creationId xmlns:a16="http://schemas.microsoft.com/office/drawing/2014/main" id="{57287E34-02F7-4C5D-930E-617ACC157381}"/>
                  </a:ext>
                </a:extLst>
              </p:cNvPr>
              <p:cNvSpPr/>
              <p:nvPr/>
            </p:nvSpPr>
            <p:spPr>
              <a:xfrm>
                <a:off x="8651918" y="508122"/>
                <a:ext cx="314137" cy="381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55" extrusionOk="0">
                    <a:moveTo>
                      <a:pt x="0" y="9506"/>
                    </a:moveTo>
                    <a:cubicBezTo>
                      <a:pt x="900" y="10476"/>
                      <a:pt x="1800" y="11447"/>
                      <a:pt x="3750" y="11568"/>
                    </a:cubicBezTo>
                    <a:cubicBezTo>
                      <a:pt x="5700" y="11690"/>
                      <a:pt x="8700" y="10962"/>
                      <a:pt x="10950" y="9506"/>
                    </a:cubicBezTo>
                    <a:cubicBezTo>
                      <a:pt x="13200" y="8049"/>
                      <a:pt x="14700" y="5865"/>
                      <a:pt x="15150" y="4166"/>
                    </a:cubicBezTo>
                    <a:cubicBezTo>
                      <a:pt x="15600" y="2467"/>
                      <a:pt x="15000" y="1254"/>
                      <a:pt x="13500" y="526"/>
                    </a:cubicBezTo>
                    <a:cubicBezTo>
                      <a:pt x="12000" y="-202"/>
                      <a:pt x="9600" y="-445"/>
                      <a:pt x="7200" y="1618"/>
                    </a:cubicBezTo>
                    <a:cubicBezTo>
                      <a:pt x="4800" y="3681"/>
                      <a:pt x="2400" y="8049"/>
                      <a:pt x="3300" y="11568"/>
                    </a:cubicBezTo>
                    <a:cubicBezTo>
                      <a:pt x="4200" y="15088"/>
                      <a:pt x="8400" y="17757"/>
                      <a:pt x="12000" y="19213"/>
                    </a:cubicBezTo>
                    <a:cubicBezTo>
                      <a:pt x="15600" y="20670"/>
                      <a:pt x="18600" y="20912"/>
                      <a:pt x="21600" y="21155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67" name="Line">
                <a:extLst>
                  <a:ext uri="{FF2B5EF4-FFF2-40B4-BE49-F238E27FC236}">
                    <a16:creationId xmlns:a16="http://schemas.microsoft.com/office/drawing/2014/main" id="{263B84DF-7658-4A14-8034-73A2D56E76AC}"/>
                  </a:ext>
                </a:extLst>
              </p:cNvPr>
              <p:cNvSpPr/>
              <p:nvPr/>
            </p:nvSpPr>
            <p:spPr>
              <a:xfrm>
                <a:off x="9594329" y="305666"/>
                <a:ext cx="561519" cy="464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4" h="21360" extrusionOk="0">
                    <a:moveTo>
                      <a:pt x="15127" y="3960"/>
                    </a:moveTo>
                    <a:cubicBezTo>
                      <a:pt x="14640" y="2560"/>
                      <a:pt x="14153" y="1160"/>
                      <a:pt x="13422" y="460"/>
                    </a:cubicBezTo>
                    <a:cubicBezTo>
                      <a:pt x="12691" y="-240"/>
                      <a:pt x="11717" y="-240"/>
                      <a:pt x="9443" y="1160"/>
                    </a:cubicBezTo>
                    <a:cubicBezTo>
                      <a:pt x="7169" y="2560"/>
                      <a:pt x="3597" y="5360"/>
                      <a:pt x="1648" y="7860"/>
                    </a:cubicBezTo>
                    <a:cubicBezTo>
                      <a:pt x="-301" y="10360"/>
                      <a:pt x="-626" y="12560"/>
                      <a:pt x="1242" y="14760"/>
                    </a:cubicBezTo>
                    <a:cubicBezTo>
                      <a:pt x="3109" y="16960"/>
                      <a:pt x="7169" y="19160"/>
                      <a:pt x="10824" y="20260"/>
                    </a:cubicBezTo>
                    <a:cubicBezTo>
                      <a:pt x="14478" y="21360"/>
                      <a:pt x="17726" y="21360"/>
                      <a:pt x="20974" y="2136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68" name="Line">
                <a:extLst>
                  <a:ext uri="{FF2B5EF4-FFF2-40B4-BE49-F238E27FC236}">
                    <a16:creationId xmlns:a16="http://schemas.microsoft.com/office/drawing/2014/main" id="{E567E9DC-44AD-417D-B2EA-E1D0772A77ED}"/>
                  </a:ext>
                </a:extLst>
              </p:cNvPr>
              <p:cNvSpPr/>
              <p:nvPr/>
            </p:nvSpPr>
            <p:spPr>
              <a:xfrm>
                <a:off x="10379672" y="262000"/>
                <a:ext cx="66753" cy="655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80" y="1728"/>
                    </a:moveTo>
                    <a:cubicBezTo>
                      <a:pt x="14400" y="864"/>
                      <a:pt x="11520" y="0"/>
                      <a:pt x="10800" y="0"/>
                    </a:cubicBezTo>
                    <a:cubicBezTo>
                      <a:pt x="10080" y="0"/>
                      <a:pt x="11520" y="864"/>
                      <a:pt x="13680" y="3168"/>
                    </a:cubicBezTo>
                    <a:cubicBezTo>
                      <a:pt x="15840" y="5472"/>
                      <a:pt x="18720" y="9216"/>
                      <a:pt x="20160" y="12168"/>
                    </a:cubicBezTo>
                    <a:cubicBezTo>
                      <a:pt x="21600" y="15120"/>
                      <a:pt x="21600" y="17280"/>
                      <a:pt x="21600" y="18720"/>
                    </a:cubicBezTo>
                    <a:cubicBezTo>
                      <a:pt x="21600" y="20160"/>
                      <a:pt x="21600" y="20880"/>
                      <a:pt x="18000" y="21240"/>
                    </a:cubicBezTo>
                    <a:cubicBezTo>
                      <a:pt x="14400" y="21600"/>
                      <a:pt x="7200" y="21600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69" name="Line">
                <a:extLst>
                  <a:ext uri="{FF2B5EF4-FFF2-40B4-BE49-F238E27FC236}">
                    <a16:creationId xmlns:a16="http://schemas.microsoft.com/office/drawing/2014/main" id="{4931DC8A-6177-42F9-B34A-23ADF090C82B}"/>
                  </a:ext>
                </a:extLst>
              </p:cNvPr>
              <p:cNvSpPr/>
              <p:nvPr/>
            </p:nvSpPr>
            <p:spPr>
              <a:xfrm>
                <a:off x="10352184" y="174667"/>
                <a:ext cx="302358" cy="3929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94" h="20829" extrusionOk="0">
                    <a:moveTo>
                      <a:pt x="0" y="9411"/>
                    </a:moveTo>
                    <a:cubicBezTo>
                      <a:pt x="1217" y="6392"/>
                      <a:pt x="2434" y="3372"/>
                      <a:pt x="4715" y="1630"/>
                    </a:cubicBezTo>
                    <a:cubicBezTo>
                      <a:pt x="6997" y="-111"/>
                      <a:pt x="10344" y="-576"/>
                      <a:pt x="13234" y="818"/>
                    </a:cubicBezTo>
                    <a:cubicBezTo>
                      <a:pt x="16124" y="2211"/>
                      <a:pt x="18558" y="5463"/>
                      <a:pt x="19927" y="8250"/>
                    </a:cubicBezTo>
                    <a:cubicBezTo>
                      <a:pt x="21296" y="11037"/>
                      <a:pt x="21600" y="13359"/>
                      <a:pt x="19318" y="15334"/>
                    </a:cubicBezTo>
                    <a:cubicBezTo>
                      <a:pt x="17037" y="17308"/>
                      <a:pt x="12169" y="18934"/>
                      <a:pt x="8518" y="19863"/>
                    </a:cubicBezTo>
                    <a:cubicBezTo>
                      <a:pt x="4868" y="20792"/>
                      <a:pt x="2434" y="21024"/>
                      <a:pt x="1673" y="20676"/>
                    </a:cubicBezTo>
                    <a:cubicBezTo>
                      <a:pt x="913" y="20327"/>
                      <a:pt x="1825" y="19398"/>
                      <a:pt x="2738" y="18469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70" name="Line">
                <a:extLst>
                  <a:ext uri="{FF2B5EF4-FFF2-40B4-BE49-F238E27FC236}">
                    <a16:creationId xmlns:a16="http://schemas.microsoft.com/office/drawing/2014/main" id="{EF59ACDD-52FE-4669-B94E-7B126D39371A}"/>
                  </a:ext>
                </a:extLst>
              </p:cNvPr>
              <p:cNvSpPr/>
              <p:nvPr/>
            </p:nvSpPr>
            <p:spPr>
              <a:xfrm>
                <a:off x="11019725" y="301697"/>
                <a:ext cx="39267" cy="547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15" h="21600" extrusionOk="0">
                    <a:moveTo>
                      <a:pt x="20015" y="0"/>
                    </a:moveTo>
                    <a:cubicBezTo>
                      <a:pt x="11375" y="4457"/>
                      <a:pt x="2735" y="8914"/>
                      <a:pt x="575" y="12514"/>
                    </a:cubicBezTo>
                    <a:cubicBezTo>
                      <a:pt x="-1585" y="16114"/>
                      <a:pt x="2735" y="18857"/>
                      <a:pt x="7055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71" name="Line">
                <a:extLst>
                  <a:ext uri="{FF2B5EF4-FFF2-40B4-BE49-F238E27FC236}">
                    <a16:creationId xmlns:a16="http://schemas.microsoft.com/office/drawing/2014/main" id="{4BEC30C0-3607-4AAE-ADD2-065880DF0369}"/>
                  </a:ext>
                </a:extLst>
              </p:cNvPr>
              <p:cNvSpPr/>
              <p:nvPr/>
            </p:nvSpPr>
            <p:spPr>
              <a:xfrm>
                <a:off x="10811611" y="837606"/>
                <a:ext cx="376965" cy="79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45" y="16800"/>
                      <a:pt x="1490" y="12000"/>
                      <a:pt x="5090" y="8400"/>
                    </a:cubicBezTo>
                    <a:cubicBezTo>
                      <a:pt x="8690" y="4800"/>
                      <a:pt x="15145" y="240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72" name="Line">
                <a:extLst>
                  <a:ext uri="{FF2B5EF4-FFF2-40B4-BE49-F238E27FC236}">
                    <a16:creationId xmlns:a16="http://schemas.microsoft.com/office/drawing/2014/main" id="{A91088ED-1FB1-49D7-865F-DAD650CCC2AE}"/>
                  </a:ext>
                </a:extLst>
              </p:cNvPr>
              <p:cNvSpPr/>
              <p:nvPr/>
            </p:nvSpPr>
            <p:spPr>
              <a:xfrm>
                <a:off x="10756637" y="301697"/>
                <a:ext cx="459424" cy="75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106" extrusionOk="0">
                    <a:moveTo>
                      <a:pt x="0" y="20106"/>
                    </a:moveTo>
                    <a:cubicBezTo>
                      <a:pt x="3497" y="12148"/>
                      <a:pt x="6994" y="4190"/>
                      <a:pt x="10491" y="1348"/>
                    </a:cubicBezTo>
                    <a:cubicBezTo>
                      <a:pt x="13989" y="-1494"/>
                      <a:pt x="17486" y="780"/>
                      <a:pt x="19337" y="2485"/>
                    </a:cubicBezTo>
                    <a:cubicBezTo>
                      <a:pt x="21189" y="4190"/>
                      <a:pt x="21394" y="5327"/>
                      <a:pt x="21600" y="6464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73" name="Line">
                <a:extLst>
                  <a:ext uri="{FF2B5EF4-FFF2-40B4-BE49-F238E27FC236}">
                    <a16:creationId xmlns:a16="http://schemas.microsoft.com/office/drawing/2014/main" id="{EDABB2C1-EDD9-49D3-9B66-CE8E2D8D3C4D}"/>
                  </a:ext>
                </a:extLst>
              </p:cNvPr>
              <p:cNvSpPr/>
              <p:nvPr/>
            </p:nvSpPr>
            <p:spPr>
              <a:xfrm>
                <a:off x="11942504" y="91302"/>
                <a:ext cx="569372" cy="758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0" h="21506" extrusionOk="0">
                    <a:moveTo>
                      <a:pt x="8599" y="21506"/>
                    </a:moveTo>
                    <a:cubicBezTo>
                      <a:pt x="9588" y="20765"/>
                      <a:pt x="10578" y="20025"/>
                      <a:pt x="10825" y="19408"/>
                    </a:cubicBezTo>
                    <a:cubicBezTo>
                      <a:pt x="11072" y="18791"/>
                      <a:pt x="10578" y="18297"/>
                      <a:pt x="9671" y="16877"/>
                    </a:cubicBezTo>
                    <a:cubicBezTo>
                      <a:pt x="8764" y="15458"/>
                      <a:pt x="7445" y="13113"/>
                      <a:pt x="6703" y="10644"/>
                    </a:cubicBezTo>
                    <a:cubicBezTo>
                      <a:pt x="5961" y="8176"/>
                      <a:pt x="5796" y="5584"/>
                      <a:pt x="5796" y="3979"/>
                    </a:cubicBezTo>
                    <a:cubicBezTo>
                      <a:pt x="5796" y="2375"/>
                      <a:pt x="5961" y="1757"/>
                      <a:pt x="6291" y="1202"/>
                    </a:cubicBezTo>
                    <a:cubicBezTo>
                      <a:pt x="6620" y="647"/>
                      <a:pt x="7115" y="153"/>
                      <a:pt x="7775" y="29"/>
                    </a:cubicBezTo>
                    <a:cubicBezTo>
                      <a:pt x="8434" y="-94"/>
                      <a:pt x="9258" y="153"/>
                      <a:pt x="10083" y="1017"/>
                    </a:cubicBezTo>
                    <a:cubicBezTo>
                      <a:pt x="10907" y="1881"/>
                      <a:pt x="11732" y="3362"/>
                      <a:pt x="12144" y="4720"/>
                    </a:cubicBezTo>
                    <a:cubicBezTo>
                      <a:pt x="12556" y="6077"/>
                      <a:pt x="12556" y="7312"/>
                      <a:pt x="12062" y="8423"/>
                    </a:cubicBezTo>
                    <a:cubicBezTo>
                      <a:pt x="11567" y="9533"/>
                      <a:pt x="10578" y="10521"/>
                      <a:pt x="8681" y="11817"/>
                    </a:cubicBezTo>
                    <a:cubicBezTo>
                      <a:pt x="6785" y="13113"/>
                      <a:pt x="3982" y="14717"/>
                      <a:pt x="2251" y="15890"/>
                    </a:cubicBezTo>
                    <a:cubicBezTo>
                      <a:pt x="520" y="17063"/>
                      <a:pt x="-140" y="17803"/>
                      <a:pt x="25" y="18235"/>
                    </a:cubicBezTo>
                    <a:cubicBezTo>
                      <a:pt x="190" y="18667"/>
                      <a:pt x="1179" y="18791"/>
                      <a:pt x="3900" y="18420"/>
                    </a:cubicBezTo>
                    <a:cubicBezTo>
                      <a:pt x="6620" y="18050"/>
                      <a:pt x="11072" y="17186"/>
                      <a:pt x="14287" y="16322"/>
                    </a:cubicBezTo>
                    <a:cubicBezTo>
                      <a:pt x="17503" y="15458"/>
                      <a:pt x="19481" y="14594"/>
                      <a:pt x="21460" y="1373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74" name="Line">
                <a:extLst>
                  <a:ext uri="{FF2B5EF4-FFF2-40B4-BE49-F238E27FC236}">
                    <a16:creationId xmlns:a16="http://schemas.microsoft.com/office/drawing/2014/main" id="{7E254828-45DB-43E7-9180-36DC2A5412D1}"/>
                  </a:ext>
                </a:extLst>
              </p:cNvPr>
              <p:cNvSpPr/>
              <p:nvPr/>
            </p:nvSpPr>
            <p:spPr>
              <a:xfrm>
                <a:off x="12731773" y="190546"/>
                <a:ext cx="549740" cy="6192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6" h="21399" extrusionOk="0">
                    <a:moveTo>
                      <a:pt x="21186" y="3849"/>
                    </a:moveTo>
                    <a:cubicBezTo>
                      <a:pt x="21186" y="2499"/>
                      <a:pt x="21186" y="1149"/>
                      <a:pt x="20684" y="474"/>
                    </a:cubicBezTo>
                    <a:cubicBezTo>
                      <a:pt x="20181" y="-201"/>
                      <a:pt x="19177" y="-201"/>
                      <a:pt x="16749" y="774"/>
                    </a:cubicBezTo>
                    <a:cubicBezTo>
                      <a:pt x="14321" y="1749"/>
                      <a:pt x="10470" y="3699"/>
                      <a:pt x="7372" y="5949"/>
                    </a:cubicBezTo>
                    <a:cubicBezTo>
                      <a:pt x="4274" y="8199"/>
                      <a:pt x="1930" y="10749"/>
                      <a:pt x="758" y="12399"/>
                    </a:cubicBezTo>
                    <a:cubicBezTo>
                      <a:pt x="-414" y="14049"/>
                      <a:pt x="-414" y="14799"/>
                      <a:pt x="2098" y="16149"/>
                    </a:cubicBezTo>
                    <a:cubicBezTo>
                      <a:pt x="4609" y="17499"/>
                      <a:pt x="9633" y="19449"/>
                      <a:pt x="14656" y="21399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75" name="Line">
                <a:extLst>
                  <a:ext uri="{FF2B5EF4-FFF2-40B4-BE49-F238E27FC236}">
                    <a16:creationId xmlns:a16="http://schemas.microsoft.com/office/drawing/2014/main" id="{CB419497-D0EB-48C9-B1A1-C714DA7CE695}"/>
                  </a:ext>
                </a:extLst>
              </p:cNvPr>
              <p:cNvSpPr/>
              <p:nvPr/>
            </p:nvSpPr>
            <p:spPr>
              <a:xfrm>
                <a:off x="13489630" y="258029"/>
                <a:ext cx="133508" cy="658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3" extrusionOk="0">
                    <a:moveTo>
                      <a:pt x="0" y="1793"/>
                    </a:moveTo>
                    <a:cubicBezTo>
                      <a:pt x="0" y="934"/>
                      <a:pt x="0" y="76"/>
                      <a:pt x="720" y="5"/>
                    </a:cubicBezTo>
                    <a:cubicBezTo>
                      <a:pt x="1440" y="-67"/>
                      <a:pt x="2880" y="648"/>
                      <a:pt x="5040" y="3223"/>
                    </a:cubicBezTo>
                    <a:cubicBezTo>
                      <a:pt x="7200" y="5798"/>
                      <a:pt x="10080" y="10232"/>
                      <a:pt x="12960" y="13594"/>
                    </a:cubicBezTo>
                    <a:cubicBezTo>
                      <a:pt x="15840" y="16956"/>
                      <a:pt x="18720" y="19244"/>
                      <a:pt x="21600" y="21533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76" name="Line">
                <a:extLst>
                  <a:ext uri="{FF2B5EF4-FFF2-40B4-BE49-F238E27FC236}">
                    <a16:creationId xmlns:a16="http://schemas.microsoft.com/office/drawing/2014/main" id="{82F3CCC5-48DC-40B9-9991-9800EE2605D8}"/>
                  </a:ext>
                </a:extLst>
              </p:cNvPr>
              <p:cNvSpPr/>
              <p:nvPr/>
            </p:nvSpPr>
            <p:spPr>
              <a:xfrm>
                <a:off x="13477848" y="210393"/>
                <a:ext cx="329844" cy="40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0" h="21223" extrusionOk="0">
                    <a:moveTo>
                      <a:pt x="842" y="7475"/>
                    </a:moveTo>
                    <a:cubicBezTo>
                      <a:pt x="842" y="5866"/>
                      <a:pt x="842" y="4258"/>
                      <a:pt x="1823" y="2764"/>
                    </a:cubicBezTo>
                    <a:cubicBezTo>
                      <a:pt x="2805" y="1271"/>
                      <a:pt x="4769" y="-108"/>
                      <a:pt x="7855" y="7"/>
                    </a:cubicBezTo>
                    <a:cubicBezTo>
                      <a:pt x="10940" y="122"/>
                      <a:pt x="15148" y="1730"/>
                      <a:pt x="17813" y="3569"/>
                    </a:cubicBezTo>
                    <a:cubicBezTo>
                      <a:pt x="20478" y="5407"/>
                      <a:pt x="21600" y="7475"/>
                      <a:pt x="21039" y="9888"/>
                    </a:cubicBezTo>
                    <a:cubicBezTo>
                      <a:pt x="20478" y="12301"/>
                      <a:pt x="18234" y="15058"/>
                      <a:pt x="14727" y="17126"/>
                    </a:cubicBezTo>
                    <a:cubicBezTo>
                      <a:pt x="11221" y="19194"/>
                      <a:pt x="6452" y="20573"/>
                      <a:pt x="3787" y="21032"/>
                    </a:cubicBezTo>
                    <a:cubicBezTo>
                      <a:pt x="1122" y="21492"/>
                      <a:pt x="561" y="21032"/>
                      <a:pt x="0" y="20573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77" name="Line">
                <a:extLst>
                  <a:ext uri="{FF2B5EF4-FFF2-40B4-BE49-F238E27FC236}">
                    <a16:creationId xmlns:a16="http://schemas.microsoft.com/office/drawing/2014/main" id="{397BD343-24F8-4B6D-B47B-D84B64EE54FF}"/>
                  </a:ext>
                </a:extLst>
              </p:cNvPr>
              <p:cNvSpPr/>
              <p:nvPr/>
            </p:nvSpPr>
            <p:spPr>
              <a:xfrm>
                <a:off x="14047223" y="250090"/>
                <a:ext cx="471206" cy="6073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5" h="21529" extrusionOk="0">
                    <a:moveTo>
                      <a:pt x="2571" y="0"/>
                    </a:moveTo>
                    <a:cubicBezTo>
                      <a:pt x="1197" y="4320"/>
                      <a:pt x="-178" y="8640"/>
                      <a:pt x="18" y="12034"/>
                    </a:cubicBezTo>
                    <a:cubicBezTo>
                      <a:pt x="215" y="15429"/>
                      <a:pt x="1982" y="17897"/>
                      <a:pt x="4535" y="19440"/>
                    </a:cubicBezTo>
                    <a:cubicBezTo>
                      <a:pt x="7087" y="20983"/>
                      <a:pt x="10426" y="21600"/>
                      <a:pt x="12978" y="21523"/>
                    </a:cubicBezTo>
                    <a:cubicBezTo>
                      <a:pt x="15531" y="21446"/>
                      <a:pt x="17298" y="20674"/>
                      <a:pt x="18673" y="19131"/>
                    </a:cubicBezTo>
                    <a:cubicBezTo>
                      <a:pt x="20047" y="17589"/>
                      <a:pt x="21029" y="15274"/>
                      <a:pt x="21226" y="12883"/>
                    </a:cubicBezTo>
                    <a:cubicBezTo>
                      <a:pt x="21422" y="10491"/>
                      <a:pt x="20833" y="8023"/>
                      <a:pt x="20244" y="6249"/>
                    </a:cubicBezTo>
                    <a:cubicBezTo>
                      <a:pt x="19655" y="4474"/>
                      <a:pt x="19066" y="3394"/>
                      <a:pt x="18378" y="2623"/>
                    </a:cubicBezTo>
                    <a:cubicBezTo>
                      <a:pt x="17691" y="1851"/>
                      <a:pt x="16906" y="1389"/>
                      <a:pt x="16513" y="1543"/>
                    </a:cubicBezTo>
                    <a:cubicBezTo>
                      <a:pt x="16120" y="1697"/>
                      <a:pt x="16120" y="2469"/>
                      <a:pt x="16120" y="3009"/>
                    </a:cubicBezTo>
                    <a:cubicBezTo>
                      <a:pt x="16120" y="3549"/>
                      <a:pt x="16120" y="3857"/>
                      <a:pt x="16120" y="4166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78" name="Line">
                <a:extLst>
                  <a:ext uri="{FF2B5EF4-FFF2-40B4-BE49-F238E27FC236}">
                    <a16:creationId xmlns:a16="http://schemas.microsoft.com/office/drawing/2014/main" id="{10F0D052-1F3E-4107-882C-79C5AB20F71D}"/>
                  </a:ext>
                </a:extLst>
              </p:cNvPr>
              <p:cNvSpPr/>
              <p:nvPr/>
            </p:nvSpPr>
            <p:spPr>
              <a:xfrm>
                <a:off x="14773664" y="662939"/>
                <a:ext cx="365186" cy="833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18" extrusionOk="0">
                    <a:moveTo>
                      <a:pt x="0" y="21118"/>
                    </a:moveTo>
                    <a:cubicBezTo>
                      <a:pt x="514" y="15434"/>
                      <a:pt x="1029" y="9750"/>
                      <a:pt x="4114" y="5771"/>
                    </a:cubicBezTo>
                    <a:cubicBezTo>
                      <a:pt x="7200" y="1792"/>
                      <a:pt x="12857" y="-482"/>
                      <a:pt x="16200" y="86"/>
                    </a:cubicBezTo>
                    <a:cubicBezTo>
                      <a:pt x="19543" y="655"/>
                      <a:pt x="20571" y="4065"/>
                      <a:pt x="21600" y="7476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79" name="Line">
                <a:extLst>
                  <a:ext uri="{FF2B5EF4-FFF2-40B4-BE49-F238E27FC236}">
                    <a16:creationId xmlns:a16="http://schemas.microsoft.com/office/drawing/2014/main" id="{56FAFA65-5F1E-4E64-A5EC-7CFD66796874}"/>
                  </a:ext>
                </a:extLst>
              </p:cNvPr>
              <p:cNvSpPr/>
              <p:nvPr/>
            </p:nvSpPr>
            <p:spPr>
              <a:xfrm>
                <a:off x="15515814" y="119091"/>
                <a:ext cx="54974" cy="690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30"/>
                    </a:moveTo>
                    <a:cubicBezTo>
                      <a:pt x="19800" y="815"/>
                      <a:pt x="18000" y="0"/>
                      <a:pt x="17100" y="0"/>
                    </a:cubicBezTo>
                    <a:cubicBezTo>
                      <a:pt x="16200" y="0"/>
                      <a:pt x="16200" y="815"/>
                      <a:pt x="13500" y="3532"/>
                    </a:cubicBezTo>
                    <a:cubicBezTo>
                      <a:pt x="10800" y="6249"/>
                      <a:pt x="5400" y="10868"/>
                      <a:pt x="2700" y="14196"/>
                    </a:cubicBezTo>
                    <a:cubicBezTo>
                      <a:pt x="0" y="17525"/>
                      <a:pt x="0" y="19562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80" name="Line">
                <a:extLst>
                  <a:ext uri="{FF2B5EF4-FFF2-40B4-BE49-F238E27FC236}">
                    <a16:creationId xmlns:a16="http://schemas.microsoft.com/office/drawing/2014/main" id="{0862F758-6FD4-4040-9BE5-B9F106DED038}"/>
                  </a:ext>
                </a:extLst>
              </p:cNvPr>
              <p:cNvSpPr/>
              <p:nvPr/>
            </p:nvSpPr>
            <p:spPr>
              <a:xfrm>
                <a:off x="15323404" y="524001"/>
                <a:ext cx="475134" cy="325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3" h="21524" extrusionOk="0">
                    <a:moveTo>
                      <a:pt x="4513" y="8564"/>
                    </a:moveTo>
                    <a:cubicBezTo>
                      <a:pt x="3346" y="7412"/>
                      <a:pt x="2178" y="6260"/>
                      <a:pt x="1302" y="5108"/>
                    </a:cubicBezTo>
                    <a:cubicBezTo>
                      <a:pt x="427" y="3956"/>
                      <a:pt x="-157" y="2804"/>
                      <a:pt x="38" y="2084"/>
                    </a:cubicBezTo>
                    <a:cubicBezTo>
                      <a:pt x="232" y="1364"/>
                      <a:pt x="1205" y="1076"/>
                      <a:pt x="4221" y="788"/>
                    </a:cubicBezTo>
                    <a:cubicBezTo>
                      <a:pt x="7238" y="500"/>
                      <a:pt x="12297" y="212"/>
                      <a:pt x="15605" y="68"/>
                    </a:cubicBezTo>
                    <a:cubicBezTo>
                      <a:pt x="18913" y="-76"/>
                      <a:pt x="20470" y="-76"/>
                      <a:pt x="20957" y="932"/>
                    </a:cubicBezTo>
                    <a:cubicBezTo>
                      <a:pt x="21443" y="1940"/>
                      <a:pt x="20859" y="3956"/>
                      <a:pt x="20567" y="7556"/>
                    </a:cubicBezTo>
                    <a:cubicBezTo>
                      <a:pt x="20275" y="11156"/>
                      <a:pt x="20275" y="16340"/>
                      <a:pt x="20275" y="21524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81" name="Line">
                <a:extLst>
                  <a:ext uri="{FF2B5EF4-FFF2-40B4-BE49-F238E27FC236}">
                    <a16:creationId xmlns:a16="http://schemas.microsoft.com/office/drawing/2014/main" id="{975135AA-AB4C-4E4E-BAB5-9E0B377DC5EC}"/>
                  </a:ext>
                </a:extLst>
              </p:cNvPr>
              <p:cNvSpPr/>
              <p:nvPr/>
            </p:nvSpPr>
            <p:spPr>
              <a:xfrm>
                <a:off x="15790684" y="285819"/>
                <a:ext cx="54974" cy="79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82" name="Line">
                <a:extLst>
                  <a:ext uri="{FF2B5EF4-FFF2-40B4-BE49-F238E27FC236}">
                    <a16:creationId xmlns:a16="http://schemas.microsoft.com/office/drawing/2014/main" id="{EEC552DC-5585-440E-8B93-72C90E844C43}"/>
                  </a:ext>
                </a:extLst>
              </p:cNvPr>
              <p:cNvSpPr/>
              <p:nvPr/>
            </p:nvSpPr>
            <p:spPr>
              <a:xfrm>
                <a:off x="16014506" y="460486"/>
                <a:ext cx="946339" cy="480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1" h="21516" extrusionOk="0">
                    <a:moveTo>
                      <a:pt x="0" y="4002"/>
                    </a:moveTo>
                    <a:cubicBezTo>
                      <a:pt x="495" y="7505"/>
                      <a:pt x="991" y="11008"/>
                      <a:pt x="1338" y="13246"/>
                    </a:cubicBezTo>
                    <a:cubicBezTo>
                      <a:pt x="1684" y="15484"/>
                      <a:pt x="1883" y="16457"/>
                      <a:pt x="2081" y="16457"/>
                    </a:cubicBezTo>
                    <a:cubicBezTo>
                      <a:pt x="2279" y="16457"/>
                      <a:pt x="2477" y="15484"/>
                      <a:pt x="2774" y="13538"/>
                    </a:cubicBezTo>
                    <a:cubicBezTo>
                      <a:pt x="3072" y="11592"/>
                      <a:pt x="3468" y="8673"/>
                      <a:pt x="3716" y="6727"/>
                    </a:cubicBezTo>
                    <a:cubicBezTo>
                      <a:pt x="3963" y="4781"/>
                      <a:pt x="4062" y="3808"/>
                      <a:pt x="4261" y="3808"/>
                    </a:cubicBezTo>
                    <a:cubicBezTo>
                      <a:pt x="4459" y="3808"/>
                      <a:pt x="4756" y="4781"/>
                      <a:pt x="4954" y="6435"/>
                    </a:cubicBezTo>
                    <a:cubicBezTo>
                      <a:pt x="5152" y="8089"/>
                      <a:pt x="5251" y="10424"/>
                      <a:pt x="5450" y="11981"/>
                    </a:cubicBezTo>
                    <a:cubicBezTo>
                      <a:pt x="5648" y="13538"/>
                      <a:pt x="5945" y="14316"/>
                      <a:pt x="6292" y="14219"/>
                    </a:cubicBezTo>
                    <a:cubicBezTo>
                      <a:pt x="6639" y="14121"/>
                      <a:pt x="7035" y="13148"/>
                      <a:pt x="7332" y="12078"/>
                    </a:cubicBezTo>
                    <a:cubicBezTo>
                      <a:pt x="7629" y="11008"/>
                      <a:pt x="7828" y="9840"/>
                      <a:pt x="8125" y="8381"/>
                    </a:cubicBezTo>
                    <a:cubicBezTo>
                      <a:pt x="8422" y="6921"/>
                      <a:pt x="8818" y="5170"/>
                      <a:pt x="9165" y="4684"/>
                    </a:cubicBezTo>
                    <a:cubicBezTo>
                      <a:pt x="9512" y="4197"/>
                      <a:pt x="9809" y="4975"/>
                      <a:pt x="10255" y="6532"/>
                    </a:cubicBezTo>
                    <a:cubicBezTo>
                      <a:pt x="10701" y="8089"/>
                      <a:pt x="11295" y="10424"/>
                      <a:pt x="12534" y="11786"/>
                    </a:cubicBezTo>
                    <a:cubicBezTo>
                      <a:pt x="13772" y="13148"/>
                      <a:pt x="15655" y="13538"/>
                      <a:pt x="17141" y="13246"/>
                    </a:cubicBezTo>
                    <a:cubicBezTo>
                      <a:pt x="18628" y="12954"/>
                      <a:pt x="19717" y="11981"/>
                      <a:pt x="20361" y="10911"/>
                    </a:cubicBezTo>
                    <a:cubicBezTo>
                      <a:pt x="21005" y="9840"/>
                      <a:pt x="21204" y="8673"/>
                      <a:pt x="21352" y="7602"/>
                    </a:cubicBezTo>
                    <a:cubicBezTo>
                      <a:pt x="21501" y="6532"/>
                      <a:pt x="21600" y="5559"/>
                      <a:pt x="21501" y="4586"/>
                    </a:cubicBezTo>
                    <a:cubicBezTo>
                      <a:pt x="21402" y="3613"/>
                      <a:pt x="21105" y="2640"/>
                      <a:pt x="20708" y="1862"/>
                    </a:cubicBezTo>
                    <a:cubicBezTo>
                      <a:pt x="20312" y="1084"/>
                      <a:pt x="19817" y="500"/>
                      <a:pt x="19321" y="208"/>
                    </a:cubicBezTo>
                    <a:cubicBezTo>
                      <a:pt x="18826" y="-84"/>
                      <a:pt x="18330" y="-84"/>
                      <a:pt x="17934" y="305"/>
                    </a:cubicBezTo>
                    <a:cubicBezTo>
                      <a:pt x="17538" y="694"/>
                      <a:pt x="17240" y="1473"/>
                      <a:pt x="16943" y="2932"/>
                    </a:cubicBezTo>
                    <a:cubicBezTo>
                      <a:pt x="16646" y="4392"/>
                      <a:pt x="16349" y="6532"/>
                      <a:pt x="16745" y="9548"/>
                    </a:cubicBezTo>
                    <a:cubicBezTo>
                      <a:pt x="17141" y="12565"/>
                      <a:pt x="18231" y="16457"/>
                      <a:pt x="19024" y="18597"/>
                    </a:cubicBezTo>
                    <a:cubicBezTo>
                      <a:pt x="19817" y="20738"/>
                      <a:pt x="20312" y="21127"/>
                      <a:pt x="20807" y="21516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83" name="Line">
                <a:extLst>
                  <a:ext uri="{FF2B5EF4-FFF2-40B4-BE49-F238E27FC236}">
                    <a16:creationId xmlns:a16="http://schemas.microsoft.com/office/drawing/2014/main" id="{D6E97A16-E302-4D69-A9E7-D3FDF67F7EB6}"/>
                  </a:ext>
                </a:extLst>
              </p:cNvPr>
              <p:cNvSpPr/>
              <p:nvPr/>
            </p:nvSpPr>
            <p:spPr>
              <a:xfrm>
                <a:off x="17204301" y="39697"/>
                <a:ext cx="223821" cy="1099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17" h="21574" extrusionOk="0">
                    <a:moveTo>
                      <a:pt x="5925" y="231"/>
                    </a:moveTo>
                    <a:cubicBezTo>
                      <a:pt x="2783" y="145"/>
                      <a:pt x="-359" y="60"/>
                      <a:pt x="34" y="17"/>
                    </a:cubicBezTo>
                    <a:cubicBezTo>
                      <a:pt x="426" y="-26"/>
                      <a:pt x="4354" y="-26"/>
                      <a:pt x="8085" y="531"/>
                    </a:cubicBezTo>
                    <a:cubicBezTo>
                      <a:pt x="11816" y="1088"/>
                      <a:pt x="15350" y="2203"/>
                      <a:pt x="17706" y="4303"/>
                    </a:cubicBezTo>
                    <a:cubicBezTo>
                      <a:pt x="20063" y="6403"/>
                      <a:pt x="21241" y="9488"/>
                      <a:pt x="19081" y="12531"/>
                    </a:cubicBezTo>
                    <a:cubicBezTo>
                      <a:pt x="16921" y="15574"/>
                      <a:pt x="11423" y="18574"/>
                      <a:pt x="5925" y="21574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84" name="Line">
                <a:extLst>
                  <a:ext uri="{FF2B5EF4-FFF2-40B4-BE49-F238E27FC236}">
                    <a16:creationId xmlns:a16="http://schemas.microsoft.com/office/drawing/2014/main" id="{D318A8DA-B989-4DB1-8052-27791F853A89}"/>
                  </a:ext>
                </a:extLst>
              </p:cNvPr>
              <p:cNvSpPr/>
              <p:nvPr/>
            </p:nvSpPr>
            <p:spPr>
              <a:xfrm>
                <a:off x="17059012" y="1175032"/>
                <a:ext cx="212043" cy="2103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400" y="4950"/>
                      <a:pt x="7200" y="9900"/>
                      <a:pt x="3600" y="13500"/>
                    </a:cubicBezTo>
                    <a:cubicBezTo>
                      <a:pt x="0" y="17100"/>
                      <a:pt x="0" y="19350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p:grpSp>
        <p:grpSp>
          <p:nvGrpSpPr>
            <p:cNvPr id="369669" name="Drawing">
              <a:extLst>
                <a:ext uri="{FF2B5EF4-FFF2-40B4-BE49-F238E27FC236}">
                  <a16:creationId xmlns:a16="http://schemas.microsoft.com/office/drawing/2014/main" id="{92FC975F-822F-40D3-A7AE-D485039882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645" y="1804074"/>
              <a:ext cx="2014937" cy="4144188"/>
              <a:chOff x="0" y="0"/>
              <a:chExt cx="5373164" cy="11051166"/>
            </a:xfrm>
          </p:grpSpPr>
          <p:sp>
            <p:nvSpPr>
              <p:cNvPr id="2486" name="Line">
                <a:extLst>
                  <a:ext uri="{FF2B5EF4-FFF2-40B4-BE49-F238E27FC236}">
                    <a16:creationId xmlns:a16="http://schemas.microsoft.com/office/drawing/2014/main" id="{515C3CA4-6DD3-4EF7-BD80-58A01C4382CA}"/>
                  </a:ext>
                </a:extLst>
              </p:cNvPr>
              <p:cNvSpPr/>
              <p:nvPr/>
            </p:nvSpPr>
            <p:spPr>
              <a:xfrm>
                <a:off x="275160" y="8630460"/>
                <a:ext cx="546082" cy="5122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6" h="21460" extrusionOk="0">
                    <a:moveTo>
                      <a:pt x="21486" y="1691"/>
                    </a:moveTo>
                    <a:cubicBezTo>
                      <a:pt x="20972" y="958"/>
                      <a:pt x="20457" y="226"/>
                      <a:pt x="19000" y="43"/>
                    </a:cubicBezTo>
                    <a:cubicBezTo>
                      <a:pt x="17543" y="-140"/>
                      <a:pt x="15143" y="226"/>
                      <a:pt x="12057" y="1874"/>
                    </a:cubicBezTo>
                    <a:cubicBezTo>
                      <a:pt x="8972" y="3521"/>
                      <a:pt x="5200" y="6450"/>
                      <a:pt x="3057" y="8463"/>
                    </a:cubicBezTo>
                    <a:cubicBezTo>
                      <a:pt x="915" y="10477"/>
                      <a:pt x="400" y="11575"/>
                      <a:pt x="143" y="12674"/>
                    </a:cubicBezTo>
                    <a:cubicBezTo>
                      <a:pt x="-114" y="13772"/>
                      <a:pt x="-114" y="14870"/>
                      <a:pt x="915" y="16060"/>
                    </a:cubicBezTo>
                    <a:cubicBezTo>
                      <a:pt x="1943" y="17250"/>
                      <a:pt x="4000" y="18531"/>
                      <a:pt x="7086" y="19446"/>
                    </a:cubicBezTo>
                    <a:cubicBezTo>
                      <a:pt x="10172" y="20362"/>
                      <a:pt x="14286" y="20911"/>
                      <a:pt x="18400" y="2146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87" name="Line">
                <a:extLst>
                  <a:ext uri="{FF2B5EF4-FFF2-40B4-BE49-F238E27FC236}">
                    <a16:creationId xmlns:a16="http://schemas.microsoft.com/office/drawing/2014/main" id="{19D61A6E-E4C3-4355-8821-E033B9C9E46A}"/>
                  </a:ext>
                </a:extLst>
              </p:cNvPr>
              <p:cNvSpPr/>
              <p:nvPr/>
            </p:nvSpPr>
            <p:spPr>
              <a:xfrm>
                <a:off x="800077" y="8791344"/>
                <a:ext cx="287858" cy="2836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7" h="20844" extrusionOk="0">
                    <a:moveTo>
                      <a:pt x="11178" y="4478"/>
                    </a:moveTo>
                    <a:cubicBezTo>
                      <a:pt x="9590" y="3833"/>
                      <a:pt x="8002" y="3188"/>
                      <a:pt x="6096" y="3994"/>
                    </a:cubicBezTo>
                    <a:cubicBezTo>
                      <a:pt x="4190" y="4800"/>
                      <a:pt x="1967" y="7057"/>
                      <a:pt x="855" y="9152"/>
                    </a:cubicBezTo>
                    <a:cubicBezTo>
                      <a:pt x="-257" y="11248"/>
                      <a:pt x="-257" y="13182"/>
                      <a:pt x="696" y="15439"/>
                    </a:cubicBezTo>
                    <a:cubicBezTo>
                      <a:pt x="1649" y="17696"/>
                      <a:pt x="3555" y="20275"/>
                      <a:pt x="6731" y="20758"/>
                    </a:cubicBezTo>
                    <a:cubicBezTo>
                      <a:pt x="9908" y="21242"/>
                      <a:pt x="14355" y="19630"/>
                      <a:pt x="17055" y="17051"/>
                    </a:cubicBezTo>
                    <a:cubicBezTo>
                      <a:pt x="19755" y="14472"/>
                      <a:pt x="20708" y="10926"/>
                      <a:pt x="21025" y="8185"/>
                    </a:cubicBezTo>
                    <a:cubicBezTo>
                      <a:pt x="21343" y="5445"/>
                      <a:pt x="21025" y="3511"/>
                      <a:pt x="20231" y="2060"/>
                    </a:cubicBezTo>
                    <a:cubicBezTo>
                      <a:pt x="19437" y="609"/>
                      <a:pt x="18167" y="-358"/>
                      <a:pt x="16419" y="126"/>
                    </a:cubicBezTo>
                    <a:cubicBezTo>
                      <a:pt x="14672" y="609"/>
                      <a:pt x="12449" y="2543"/>
                      <a:pt x="10225" y="4478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88" name="Line">
                <a:extLst>
                  <a:ext uri="{FF2B5EF4-FFF2-40B4-BE49-F238E27FC236}">
                    <a16:creationId xmlns:a16="http://schemas.microsoft.com/office/drawing/2014/main" id="{CE566FB9-94E5-4EF3-AD83-5143129D98AA}"/>
                  </a:ext>
                </a:extLst>
              </p:cNvPr>
              <p:cNvSpPr/>
              <p:nvPr/>
            </p:nvSpPr>
            <p:spPr>
              <a:xfrm>
                <a:off x="1189532" y="8799811"/>
                <a:ext cx="516451" cy="4064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0" h="21360" extrusionOk="0">
                    <a:moveTo>
                      <a:pt x="0" y="2058"/>
                    </a:moveTo>
                    <a:cubicBezTo>
                      <a:pt x="908" y="5275"/>
                      <a:pt x="1815" y="8492"/>
                      <a:pt x="2360" y="10905"/>
                    </a:cubicBezTo>
                    <a:cubicBezTo>
                      <a:pt x="2904" y="13317"/>
                      <a:pt x="3086" y="14926"/>
                      <a:pt x="3267" y="15156"/>
                    </a:cubicBezTo>
                    <a:cubicBezTo>
                      <a:pt x="3449" y="15386"/>
                      <a:pt x="3630" y="14237"/>
                      <a:pt x="4356" y="11939"/>
                    </a:cubicBezTo>
                    <a:cubicBezTo>
                      <a:pt x="5082" y="9641"/>
                      <a:pt x="6353" y="6194"/>
                      <a:pt x="7624" y="4126"/>
                    </a:cubicBezTo>
                    <a:cubicBezTo>
                      <a:pt x="8894" y="2058"/>
                      <a:pt x="10165" y="1368"/>
                      <a:pt x="10982" y="1598"/>
                    </a:cubicBezTo>
                    <a:cubicBezTo>
                      <a:pt x="11798" y="1828"/>
                      <a:pt x="12161" y="2977"/>
                      <a:pt x="12343" y="4700"/>
                    </a:cubicBezTo>
                    <a:cubicBezTo>
                      <a:pt x="12524" y="6424"/>
                      <a:pt x="12524" y="8722"/>
                      <a:pt x="12434" y="10445"/>
                    </a:cubicBezTo>
                    <a:cubicBezTo>
                      <a:pt x="12343" y="12168"/>
                      <a:pt x="12161" y="13317"/>
                      <a:pt x="12252" y="13317"/>
                    </a:cubicBezTo>
                    <a:cubicBezTo>
                      <a:pt x="12343" y="13317"/>
                      <a:pt x="12706" y="12168"/>
                      <a:pt x="13523" y="9871"/>
                    </a:cubicBezTo>
                    <a:cubicBezTo>
                      <a:pt x="14339" y="7573"/>
                      <a:pt x="15610" y="4126"/>
                      <a:pt x="16699" y="2173"/>
                    </a:cubicBezTo>
                    <a:cubicBezTo>
                      <a:pt x="17788" y="220"/>
                      <a:pt x="18696" y="-240"/>
                      <a:pt x="19422" y="105"/>
                    </a:cubicBezTo>
                    <a:cubicBezTo>
                      <a:pt x="20148" y="449"/>
                      <a:pt x="20692" y="1598"/>
                      <a:pt x="21055" y="4586"/>
                    </a:cubicBezTo>
                    <a:cubicBezTo>
                      <a:pt x="21418" y="7573"/>
                      <a:pt x="21600" y="12398"/>
                      <a:pt x="21418" y="15500"/>
                    </a:cubicBezTo>
                    <a:cubicBezTo>
                      <a:pt x="21237" y="18603"/>
                      <a:pt x="20692" y="19981"/>
                      <a:pt x="20148" y="2136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89" name="Line">
                <a:extLst>
                  <a:ext uri="{FF2B5EF4-FFF2-40B4-BE49-F238E27FC236}">
                    <a16:creationId xmlns:a16="http://schemas.microsoft.com/office/drawing/2014/main" id="{3C0B762A-345D-4161-A321-3224A7CDE910}"/>
                  </a:ext>
                </a:extLst>
              </p:cNvPr>
              <p:cNvSpPr/>
              <p:nvPr/>
            </p:nvSpPr>
            <p:spPr>
              <a:xfrm>
                <a:off x="1866845" y="8583888"/>
                <a:ext cx="25399" cy="817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8" extrusionOk="0">
                    <a:moveTo>
                      <a:pt x="21600" y="1955"/>
                    </a:moveTo>
                    <a:cubicBezTo>
                      <a:pt x="18000" y="1041"/>
                      <a:pt x="14400" y="127"/>
                      <a:pt x="12600" y="12"/>
                    </a:cubicBezTo>
                    <a:cubicBezTo>
                      <a:pt x="10800" y="-102"/>
                      <a:pt x="10800" y="584"/>
                      <a:pt x="9000" y="2927"/>
                    </a:cubicBezTo>
                    <a:cubicBezTo>
                      <a:pt x="7200" y="5269"/>
                      <a:pt x="3600" y="9269"/>
                      <a:pt x="1800" y="12641"/>
                    </a:cubicBezTo>
                    <a:cubicBezTo>
                      <a:pt x="0" y="16012"/>
                      <a:pt x="0" y="18755"/>
                      <a:pt x="0" y="21498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90" name="Line">
                <a:extLst>
                  <a:ext uri="{FF2B5EF4-FFF2-40B4-BE49-F238E27FC236}">
                    <a16:creationId xmlns:a16="http://schemas.microsoft.com/office/drawing/2014/main" id="{CC166DAB-A196-42EA-9DD3-8D6A965AECCD}"/>
                  </a:ext>
                </a:extLst>
              </p:cNvPr>
              <p:cNvSpPr/>
              <p:nvPr/>
            </p:nvSpPr>
            <p:spPr>
              <a:xfrm>
                <a:off x="1803346" y="8753238"/>
                <a:ext cx="203194" cy="4106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24" h="21338" extrusionOk="0">
                    <a:moveTo>
                      <a:pt x="2498" y="13967"/>
                    </a:moveTo>
                    <a:cubicBezTo>
                      <a:pt x="3820" y="10142"/>
                      <a:pt x="5143" y="6317"/>
                      <a:pt x="6685" y="3955"/>
                    </a:cubicBezTo>
                    <a:cubicBezTo>
                      <a:pt x="8228" y="1592"/>
                      <a:pt x="9992" y="692"/>
                      <a:pt x="11975" y="242"/>
                    </a:cubicBezTo>
                    <a:cubicBezTo>
                      <a:pt x="13959" y="-208"/>
                      <a:pt x="16163" y="-208"/>
                      <a:pt x="17926" y="1817"/>
                    </a:cubicBezTo>
                    <a:cubicBezTo>
                      <a:pt x="19690" y="3842"/>
                      <a:pt x="21012" y="7892"/>
                      <a:pt x="20351" y="11380"/>
                    </a:cubicBezTo>
                    <a:cubicBezTo>
                      <a:pt x="19690" y="14867"/>
                      <a:pt x="17045" y="17792"/>
                      <a:pt x="14620" y="19367"/>
                    </a:cubicBezTo>
                    <a:cubicBezTo>
                      <a:pt x="12196" y="20942"/>
                      <a:pt x="9992" y="21167"/>
                      <a:pt x="7347" y="21280"/>
                    </a:cubicBezTo>
                    <a:cubicBezTo>
                      <a:pt x="4702" y="21392"/>
                      <a:pt x="1616" y="21392"/>
                      <a:pt x="514" y="20830"/>
                    </a:cubicBezTo>
                    <a:cubicBezTo>
                      <a:pt x="-588" y="20267"/>
                      <a:pt x="294" y="19142"/>
                      <a:pt x="1175" y="18017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91" name="Line">
                <a:extLst>
                  <a:ext uri="{FF2B5EF4-FFF2-40B4-BE49-F238E27FC236}">
                    <a16:creationId xmlns:a16="http://schemas.microsoft.com/office/drawing/2014/main" id="{08E69D5C-1E7F-417D-9964-94E46806D93C}"/>
                  </a:ext>
                </a:extLst>
              </p:cNvPr>
              <p:cNvSpPr/>
              <p:nvPr/>
            </p:nvSpPr>
            <p:spPr>
              <a:xfrm>
                <a:off x="2154703" y="8909889"/>
                <a:ext cx="317489" cy="321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3" h="21466" extrusionOk="0">
                    <a:moveTo>
                      <a:pt x="0" y="2201"/>
                    </a:moveTo>
                    <a:cubicBezTo>
                      <a:pt x="888" y="1034"/>
                      <a:pt x="1775" y="-134"/>
                      <a:pt x="2515" y="12"/>
                    </a:cubicBezTo>
                    <a:cubicBezTo>
                      <a:pt x="3255" y="158"/>
                      <a:pt x="3847" y="1617"/>
                      <a:pt x="4142" y="3952"/>
                    </a:cubicBezTo>
                    <a:cubicBezTo>
                      <a:pt x="4438" y="6288"/>
                      <a:pt x="4438" y="9498"/>
                      <a:pt x="4438" y="11834"/>
                    </a:cubicBezTo>
                    <a:cubicBezTo>
                      <a:pt x="4438" y="14169"/>
                      <a:pt x="4438" y="15628"/>
                      <a:pt x="5030" y="16796"/>
                    </a:cubicBezTo>
                    <a:cubicBezTo>
                      <a:pt x="5622" y="17963"/>
                      <a:pt x="6805" y="18839"/>
                      <a:pt x="9468" y="16942"/>
                    </a:cubicBezTo>
                    <a:cubicBezTo>
                      <a:pt x="12132" y="15044"/>
                      <a:pt x="16274" y="10374"/>
                      <a:pt x="18641" y="7017"/>
                    </a:cubicBezTo>
                    <a:cubicBezTo>
                      <a:pt x="21008" y="3661"/>
                      <a:pt x="21600" y="1617"/>
                      <a:pt x="21452" y="1909"/>
                    </a:cubicBezTo>
                    <a:cubicBezTo>
                      <a:pt x="21304" y="2201"/>
                      <a:pt x="20416" y="4828"/>
                      <a:pt x="19973" y="8477"/>
                    </a:cubicBezTo>
                    <a:cubicBezTo>
                      <a:pt x="19529" y="12125"/>
                      <a:pt x="19529" y="16796"/>
                      <a:pt x="19529" y="21466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92" name="Line">
                <a:extLst>
                  <a:ext uri="{FF2B5EF4-FFF2-40B4-BE49-F238E27FC236}">
                    <a16:creationId xmlns:a16="http://schemas.microsoft.com/office/drawing/2014/main" id="{5CC56A8A-FEA0-4589-B9FD-555F5401945C}"/>
                  </a:ext>
                </a:extLst>
              </p:cNvPr>
              <p:cNvSpPr/>
              <p:nvPr/>
            </p:nvSpPr>
            <p:spPr>
              <a:xfrm>
                <a:off x="2611890" y="8550017"/>
                <a:ext cx="80430" cy="7197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157"/>
                    </a:moveTo>
                    <a:cubicBezTo>
                      <a:pt x="16800" y="6766"/>
                      <a:pt x="12000" y="6376"/>
                      <a:pt x="10200" y="5855"/>
                    </a:cubicBezTo>
                    <a:cubicBezTo>
                      <a:pt x="8400" y="5335"/>
                      <a:pt x="9600" y="4684"/>
                      <a:pt x="11400" y="4034"/>
                    </a:cubicBezTo>
                    <a:cubicBezTo>
                      <a:pt x="13200" y="3383"/>
                      <a:pt x="15600" y="2733"/>
                      <a:pt x="17400" y="1887"/>
                    </a:cubicBezTo>
                    <a:cubicBezTo>
                      <a:pt x="19200" y="1041"/>
                      <a:pt x="20400" y="0"/>
                      <a:pt x="21000" y="0"/>
                    </a:cubicBezTo>
                    <a:cubicBezTo>
                      <a:pt x="21600" y="0"/>
                      <a:pt x="21600" y="1041"/>
                      <a:pt x="19800" y="3578"/>
                    </a:cubicBezTo>
                    <a:cubicBezTo>
                      <a:pt x="18000" y="6116"/>
                      <a:pt x="14400" y="10149"/>
                      <a:pt x="10800" y="13402"/>
                    </a:cubicBezTo>
                    <a:cubicBezTo>
                      <a:pt x="7200" y="16655"/>
                      <a:pt x="3600" y="19128"/>
                      <a:pt x="0" y="2160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93" name="Line">
                <a:extLst>
                  <a:ext uri="{FF2B5EF4-FFF2-40B4-BE49-F238E27FC236}">
                    <a16:creationId xmlns:a16="http://schemas.microsoft.com/office/drawing/2014/main" id="{0B51F36E-00FA-4B3B-8ECD-A6F9EBEE1626}"/>
                  </a:ext>
                </a:extLst>
              </p:cNvPr>
              <p:cNvSpPr/>
              <p:nvPr/>
            </p:nvSpPr>
            <p:spPr>
              <a:xfrm>
                <a:off x="2633054" y="8986097"/>
                <a:ext cx="279392" cy="2836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6" h="21407" extrusionOk="0">
                    <a:moveTo>
                      <a:pt x="421" y="10607"/>
                    </a:moveTo>
                    <a:cubicBezTo>
                      <a:pt x="88" y="8971"/>
                      <a:pt x="-244" y="7334"/>
                      <a:pt x="254" y="5862"/>
                    </a:cubicBezTo>
                    <a:cubicBezTo>
                      <a:pt x="753" y="4389"/>
                      <a:pt x="2082" y="3080"/>
                      <a:pt x="4907" y="2098"/>
                    </a:cubicBezTo>
                    <a:cubicBezTo>
                      <a:pt x="7731" y="1116"/>
                      <a:pt x="12051" y="462"/>
                      <a:pt x="15042" y="134"/>
                    </a:cubicBezTo>
                    <a:cubicBezTo>
                      <a:pt x="18033" y="-193"/>
                      <a:pt x="19694" y="-193"/>
                      <a:pt x="20525" y="3407"/>
                    </a:cubicBezTo>
                    <a:cubicBezTo>
                      <a:pt x="21356" y="7007"/>
                      <a:pt x="21356" y="14207"/>
                      <a:pt x="21356" y="21407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94" name="Line">
                <a:extLst>
                  <a:ext uri="{FF2B5EF4-FFF2-40B4-BE49-F238E27FC236}">
                    <a16:creationId xmlns:a16="http://schemas.microsoft.com/office/drawing/2014/main" id="{7C024D6E-6F25-4645-9969-ED2000154A51}"/>
                  </a:ext>
                </a:extLst>
              </p:cNvPr>
              <p:cNvSpPr/>
              <p:nvPr/>
            </p:nvSpPr>
            <p:spPr>
              <a:xfrm>
                <a:off x="2912446" y="8638928"/>
                <a:ext cx="42332" cy="2159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408"/>
                    </a:moveTo>
                    <a:cubicBezTo>
                      <a:pt x="0" y="2204"/>
                      <a:pt x="0" y="0"/>
                      <a:pt x="0" y="0"/>
                    </a:cubicBezTo>
                    <a:cubicBezTo>
                      <a:pt x="0" y="0"/>
                      <a:pt x="0" y="2204"/>
                      <a:pt x="3600" y="6171"/>
                    </a:cubicBezTo>
                    <a:cubicBezTo>
                      <a:pt x="7200" y="10139"/>
                      <a:pt x="14400" y="15869"/>
                      <a:pt x="21600" y="2160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95" name="Line">
                <a:extLst>
                  <a:ext uri="{FF2B5EF4-FFF2-40B4-BE49-F238E27FC236}">
                    <a16:creationId xmlns:a16="http://schemas.microsoft.com/office/drawing/2014/main" id="{E37474DB-7FFD-4549-83E5-5181581FDC10}"/>
                  </a:ext>
                </a:extLst>
              </p:cNvPr>
              <p:cNvSpPr/>
              <p:nvPr/>
            </p:nvSpPr>
            <p:spPr>
              <a:xfrm>
                <a:off x="3111408" y="8956459"/>
                <a:ext cx="275157" cy="287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9" extrusionOk="0">
                    <a:moveTo>
                      <a:pt x="0" y="4827"/>
                    </a:moveTo>
                    <a:cubicBezTo>
                      <a:pt x="1029" y="6117"/>
                      <a:pt x="2057" y="7406"/>
                      <a:pt x="2571" y="8857"/>
                    </a:cubicBezTo>
                    <a:cubicBezTo>
                      <a:pt x="3086" y="10308"/>
                      <a:pt x="3086" y="11920"/>
                      <a:pt x="2914" y="13532"/>
                    </a:cubicBezTo>
                    <a:cubicBezTo>
                      <a:pt x="2743" y="15144"/>
                      <a:pt x="2400" y="16756"/>
                      <a:pt x="2914" y="16433"/>
                    </a:cubicBezTo>
                    <a:cubicBezTo>
                      <a:pt x="3429" y="16111"/>
                      <a:pt x="4800" y="13854"/>
                      <a:pt x="6343" y="10953"/>
                    </a:cubicBezTo>
                    <a:cubicBezTo>
                      <a:pt x="7886" y="8051"/>
                      <a:pt x="9600" y="4505"/>
                      <a:pt x="11314" y="2409"/>
                    </a:cubicBezTo>
                    <a:cubicBezTo>
                      <a:pt x="13029" y="314"/>
                      <a:pt x="14743" y="-331"/>
                      <a:pt x="15943" y="153"/>
                    </a:cubicBezTo>
                    <a:cubicBezTo>
                      <a:pt x="17143" y="636"/>
                      <a:pt x="17829" y="2248"/>
                      <a:pt x="18686" y="5956"/>
                    </a:cubicBezTo>
                    <a:cubicBezTo>
                      <a:pt x="19543" y="9663"/>
                      <a:pt x="20571" y="15466"/>
                      <a:pt x="21600" y="21269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96" name="Line">
                <a:extLst>
                  <a:ext uri="{FF2B5EF4-FFF2-40B4-BE49-F238E27FC236}">
                    <a16:creationId xmlns:a16="http://schemas.microsoft.com/office/drawing/2014/main" id="{AAAC72EC-1E83-41EF-BD48-B79424EB1CB3}"/>
                  </a:ext>
                </a:extLst>
              </p:cNvPr>
              <p:cNvSpPr/>
              <p:nvPr/>
            </p:nvSpPr>
            <p:spPr>
              <a:xfrm>
                <a:off x="3356934" y="8884487"/>
                <a:ext cx="410620" cy="571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40" h="21525" extrusionOk="0">
                    <a:moveTo>
                      <a:pt x="14324" y="4707"/>
                    </a:moveTo>
                    <a:cubicBezTo>
                      <a:pt x="14324" y="3717"/>
                      <a:pt x="14324" y="2728"/>
                      <a:pt x="13869" y="1821"/>
                    </a:cubicBezTo>
                    <a:cubicBezTo>
                      <a:pt x="13415" y="914"/>
                      <a:pt x="12505" y="90"/>
                      <a:pt x="11709" y="7"/>
                    </a:cubicBezTo>
                    <a:cubicBezTo>
                      <a:pt x="10914" y="-75"/>
                      <a:pt x="10232" y="585"/>
                      <a:pt x="9549" y="1327"/>
                    </a:cubicBezTo>
                    <a:cubicBezTo>
                      <a:pt x="8867" y="2069"/>
                      <a:pt x="8185" y="2893"/>
                      <a:pt x="7617" y="3717"/>
                    </a:cubicBezTo>
                    <a:cubicBezTo>
                      <a:pt x="7048" y="4542"/>
                      <a:pt x="6594" y="5366"/>
                      <a:pt x="6707" y="6108"/>
                    </a:cubicBezTo>
                    <a:cubicBezTo>
                      <a:pt x="6821" y="6850"/>
                      <a:pt x="7503" y="7510"/>
                      <a:pt x="9095" y="7510"/>
                    </a:cubicBezTo>
                    <a:cubicBezTo>
                      <a:pt x="10686" y="7510"/>
                      <a:pt x="13187" y="6850"/>
                      <a:pt x="15347" y="6273"/>
                    </a:cubicBezTo>
                    <a:cubicBezTo>
                      <a:pt x="17507" y="5696"/>
                      <a:pt x="19326" y="5201"/>
                      <a:pt x="20349" y="5614"/>
                    </a:cubicBezTo>
                    <a:cubicBezTo>
                      <a:pt x="21373" y="6026"/>
                      <a:pt x="21600" y="7345"/>
                      <a:pt x="20577" y="9241"/>
                    </a:cubicBezTo>
                    <a:cubicBezTo>
                      <a:pt x="19554" y="11137"/>
                      <a:pt x="17280" y="13611"/>
                      <a:pt x="13642" y="15754"/>
                    </a:cubicBezTo>
                    <a:cubicBezTo>
                      <a:pt x="10004" y="17898"/>
                      <a:pt x="5002" y="19711"/>
                      <a:pt x="0" y="21525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97" name="Line">
                <a:extLst>
                  <a:ext uri="{FF2B5EF4-FFF2-40B4-BE49-F238E27FC236}">
                    <a16:creationId xmlns:a16="http://schemas.microsoft.com/office/drawing/2014/main" id="{1A124208-CFEC-4447-BBFE-460C033A23EC}"/>
                  </a:ext>
                </a:extLst>
              </p:cNvPr>
              <p:cNvSpPr/>
              <p:nvPr/>
            </p:nvSpPr>
            <p:spPr>
              <a:xfrm>
                <a:off x="1126033" y="9722773"/>
                <a:ext cx="414854" cy="664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56" h="21322" extrusionOk="0">
                    <a:moveTo>
                      <a:pt x="6409" y="12799"/>
                    </a:moveTo>
                    <a:cubicBezTo>
                      <a:pt x="10597" y="9873"/>
                      <a:pt x="14785" y="6946"/>
                      <a:pt x="17099" y="5134"/>
                    </a:cubicBezTo>
                    <a:cubicBezTo>
                      <a:pt x="19413" y="3323"/>
                      <a:pt x="19854" y="2626"/>
                      <a:pt x="20185" y="1860"/>
                    </a:cubicBezTo>
                    <a:cubicBezTo>
                      <a:pt x="20515" y="1093"/>
                      <a:pt x="20736" y="257"/>
                      <a:pt x="19193" y="48"/>
                    </a:cubicBezTo>
                    <a:cubicBezTo>
                      <a:pt x="17650" y="-161"/>
                      <a:pt x="14344" y="257"/>
                      <a:pt x="10707" y="2278"/>
                    </a:cubicBezTo>
                    <a:cubicBezTo>
                      <a:pt x="7070" y="4298"/>
                      <a:pt x="3103" y="7922"/>
                      <a:pt x="1229" y="11057"/>
                    </a:cubicBezTo>
                    <a:cubicBezTo>
                      <a:pt x="-644" y="14193"/>
                      <a:pt x="-424" y="16840"/>
                      <a:pt x="2221" y="18513"/>
                    </a:cubicBezTo>
                    <a:cubicBezTo>
                      <a:pt x="4866" y="20185"/>
                      <a:pt x="9936" y="20882"/>
                      <a:pt x="13462" y="21160"/>
                    </a:cubicBezTo>
                    <a:cubicBezTo>
                      <a:pt x="16989" y="21439"/>
                      <a:pt x="18972" y="21300"/>
                      <a:pt x="20956" y="2116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98" name="Line">
                <a:extLst>
                  <a:ext uri="{FF2B5EF4-FFF2-40B4-BE49-F238E27FC236}">
                    <a16:creationId xmlns:a16="http://schemas.microsoft.com/office/drawing/2014/main" id="{E6145048-C68D-4956-B3C0-EF165DBA4169}"/>
                  </a:ext>
                </a:extLst>
              </p:cNvPr>
              <p:cNvSpPr/>
              <p:nvPr/>
            </p:nvSpPr>
            <p:spPr>
              <a:xfrm>
                <a:off x="1828745" y="9794746"/>
                <a:ext cx="63499" cy="6138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0160" y="4749"/>
                      <a:pt x="18720" y="9498"/>
                      <a:pt x="15120" y="13098"/>
                    </a:cubicBezTo>
                    <a:cubicBezTo>
                      <a:pt x="11520" y="16698"/>
                      <a:pt x="5760" y="19149"/>
                      <a:pt x="0" y="2160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99" name="Line">
                <a:extLst>
                  <a:ext uri="{FF2B5EF4-FFF2-40B4-BE49-F238E27FC236}">
                    <a16:creationId xmlns:a16="http://schemas.microsoft.com/office/drawing/2014/main" id="{2AA6CEA4-AE9B-483B-B21C-9B3C380258AC}"/>
                  </a:ext>
                </a:extLst>
              </p:cNvPr>
              <p:cNvSpPr/>
              <p:nvPr/>
            </p:nvSpPr>
            <p:spPr>
              <a:xfrm>
                <a:off x="1697517" y="9714306"/>
                <a:ext cx="321724" cy="46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5" h="21082" extrusionOk="0">
                    <a:moveTo>
                      <a:pt x="15552" y="3664"/>
                    </a:moveTo>
                    <a:cubicBezTo>
                      <a:pt x="15552" y="2079"/>
                      <a:pt x="15552" y="494"/>
                      <a:pt x="15984" y="97"/>
                    </a:cubicBezTo>
                    <a:cubicBezTo>
                      <a:pt x="16416" y="-299"/>
                      <a:pt x="17280" y="494"/>
                      <a:pt x="18288" y="2773"/>
                    </a:cubicBezTo>
                    <a:cubicBezTo>
                      <a:pt x="19296" y="5051"/>
                      <a:pt x="20448" y="8817"/>
                      <a:pt x="21024" y="11294"/>
                    </a:cubicBezTo>
                    <a:cubicBezTo>
                      <a:pt x="21600" y="13771"/>
                      <a:pt x="21600" y="14960"/>
                      <a:pt x="18720" y="16446"/>
                    </a:cubicBezTo>
                    <a:cubicBezTo>
                      <a:pt x="15840" y="17932"/>
                      <a:pt x="10080" y="19716"/>
                      <a:pt x="6480" y="20508"/>
                    </a:cubicBezTo>
                    <a:cubicBezTo>
                      <a:pt x="2880" y="21301"/>
                      <a:pt x="1440" y="21103"/>
                      <a:pt x="0" y="20905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00" name="Line">
                <a:extLst>
                  <a:ext uri="{FF2B5EF4-FFF2-40B4-BE49-F238E27FC236}">
                    <a16:creationId xmlns:a16="http://schemas.microsoft.com/office/drawing/2014/main" id="{1017114B-F379-446F-8551-AE959978DC89}"/>
                  </a:ext>
                </a:extLst>
              </p:cNvPr>
              <p:cNvSpPr/>
              <p:nvPr/>
            </p:nvSpPr>
            <p:spPr>
              <a:xfrm>
                <a:off x="2353663" y="9904824"/>
                <a:ext cx="55033" cy="4784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00" h="21507" extrusionOk="0">
                    <a:moveTo>
                      <a:pt x="0" y="6191"/>
                    </a:moveTo>
                    <a:cubicBezTo>
                      <a:pt x="1543" y="5209"/>
                      <a:pt x="3086" y="4227"/>
                      <a:pt x="6171" y="2951"/>
                    </a:cubicBezTo>
                    <a:cubicBezTo>
                      <a:pt x="9257" y="1674"/>
                      <a:pt x="13886" y="103"/>
                      <a:pt x="16971" y="5"/>
                    </a:cubicBezTo>
                    <a:cubicBezTo>
                      <a:pt x="20057" y="-93"/>
                      <a:pt x="21600" y="1282"/>
                      <a:pt x="19286" y="5111"/>
                    </a:cubicBezTo>
                    <a:cubicBezTo>
                      <a:pt x="16971" y="8940"/>
                      <a:pt x="10800" y="15223"/>
                      <a:pt x="4629" y="21507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01" name="Line">
                <a:extLst>
                  <a:ext uri="{FF2B5EF4-FFF2-40B4-BE49-F238E27FC236}">
                    <a16:creationId xmlns:a16="http://schemas.microsoft.com/office/drawing/2014/main" id="{62C6AEF2-C61D-4FAB-AC44-8CF30F33CAC5}"/>
                  </a:ext>
                </a:extLst>
              </p:cNvPr>
              <p:cNvSpPr/>
              <p:nvPr/>
            </p:nvSpPr>
            <p:spPr>
              <a:xfrm>
                <a:off x="2222435" y="10434046"/>
                <a:ext cx="258224" cy="804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1440" y="18000"/>
                      <a:pt x="2880" y="14400"/>
                      <a:pt x="6480" y="10800"/>
                    </a:cubicBezTo>
                    <a:cubicBezTo>
                      <a:pt x="10080" y="7200"/>
                      <a:pt x="15840" y="3600"/>
                      <a:pt x="21600" y="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02" name="Line">
                <a:extLst>
                  <a:ext uri="{FF2B5EF4-FFF2-40B4-BE49-F238E27FC236}">
                    <a16:creationId xmlns:a16="http://schemas.microsoft.com/office/drawing/2014/main" id="{7EDBF7F4-BDC2-4132-8159-53EDB79DDEE4}"/>
                  </a:ext>
                </a:extLst>
              </p:cNvPr>
              <p:cNvSpPr/>
              <p:nvPr/>
            </p:nvSpPr>
            <p:spPr>
              <a:xfrm>
                <a:off x="2197035" y="9892124"/>
                <a:ext cx="402153" cy="1227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16386"/>
                      <a:pt x="0" y="11172"/>
                      <a:pt x="1974" y="7076"/>
                    </a:cubicBezTo>
                    <a:cubicBezTo>
                      <a:pt x="3948" y="2979"/>
                      <a:pt x="7897" y="0"/>
                      <a:pt x="11497" y="0"/>
                    </a:cubicBezTo>
                    <a:cubicBezTo>
                      <a:pt x="15097" y="0"/>
                      <a:pt x="18348" y="2979"/>
                      <a:pt x="21600" y="5959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03" name="Line">
                <a:extLst>
                  <a:ext uri="{FF2B5EF4-FFF2-40B4-BE49-F238E27FC236}">
                    <a16:creationId xmlns:a16="http://schemas.microsoft.com/office/drawing/2014/main" id="{70870441-3F65-498E-91DF-A79447DF182E}"/>
                  </a:ext>
                </a:extLst>
              </p:cNvPr>
              <p:cNvSpPr/>
              <p:nvPr/>
            </p:nvSpPr>
            <p:spPr>
              <a:xfrm>
                <a:off x="3238404" y="9989499"/>
                <a:ext cx="605347" cy="105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0" h="21600" extrusionOk="0">
                    <a:moveTo>
                      <a:pt x="2333" y="0"/>
                    </a:moveTo>
                    <a:cubicBezTo>
                      <a:pt x="1253" y="900"/>
                      <a:pt x="173" y="1800"/>
                      <a:pt x="18" y="2700"/>
                    </a:cubicBezTo>
                    <a:cubicBezTo>
                      <a:pt x="-136" y="3600"/>
                      <a:pt x="635" y="4500"/>
                      <a:pt x="3567" y="4500"/>
                    </a:cubicBezTo>
                    <a:cubicBezTo>
                      <a:pt x="6498" y="4500"/>
                      <a:pt x="11590" y="3600"/>
                      <a:pt x="14675" y="3150"/>
                    </a:cubicBezTo>
                    <a:cubicBezTo>
                      <a:pt x="17761" y="2700"/>
                      <a:pt x="18841" y="2700"/>
                      <a:pt x="19767" y="3600"/>
                    </a:cubicBezTo>
                    <a:cubicBezTo>
                      <a:pt x="20693" y="4500"/>
                      <a:pt x="21464" y="6300"/>
                      <a:pt x="21310" y="9450"/>
                    </a:cubicBezTo>
                    <a:cubicBezTo>
                      <a:pt x="21155" y="12600"/>
                      <a:pt x="20075" y="17100"/>
                      <a:pt x="18995" y="2160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04" name="Line">
                <a:extLst>
                  <a:ext uri="{FF2B5EF4-FFF2-40B4-BE49-F238E27FC236}">
                    <a16:creationId xmlns:a16="http://schemas.microsoft.com/office/drawing/2014/main" id="{05ED4256-5F2D-4F79-981F-83FD0F5F197A}"/>
                  </a:ext>
                </a:extLst>
              </p:cNvPr>
              <p:cNvSpPr/>
              <p:nvPr/>
            </p:nvSpPr>
            <p:spPr>
              <a:xfrm>
                <a:off x="3187606" y="10218123"/>
                <a:ext cx="575716" cy="465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4" h="21600" extrusionOk="0">
                    <a:moveTo>
                      <a:pt x="2035" y="21600"/>
                    </a:moveTo>
                    <a:cubicBezTo>
                      <a:pt x="1061" y="19636"/>
                      <a:pt x="86" y="17673"/>
                      <a:pt x="5" y="14727"/>
                    </a:cubicBezTo>
                    <a:cubicBezTo>
                      <a:pt x="-76" y="11782"/>
                      <a:pt x="736" y="7854"/>
                      <a:pt x="2929" y="4909"/>
                    </a:cubicBezTo>
                    <a:cubicBezTo>
                      <a:pt x="5121" y="1964"/>
                      <a:pt x="8694" y="0"/>
                      <a:pt x="12023" y="0"/>
                    </a:cubicBezTo>
                    <a:cubicBezTo>
                      <a:pt x="15353" y="0"/>
                      <a:pt x="18438" y="1964"/>
                      <a:pt x="21524" y="3927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05" name="Line">
                <a:extLst>
                  <a:ext uri="{FF2B5EF4-FFF2-40B4-BE49-F238E27FC236}">
                    <a16:creationId xmlns:a16="http://schemas.microsoft.com/office/drawing/2014/main" id="{B0120959-AD52-4F6F-B2CC-F055BF622B9F}"/>
                  </a:ext>
                </a:extLst>
              </p:cNvPr>
              <p:cNvSpPr/>
              <p:nvPr/>
            </p:nvSpPr>
            <p:spPr>
              <a:xfrm>
                <a:off x="3593993" y="9782046"/>
                <a:ext cx="461418" cy="6138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0" h="21600" extrusionOk="0">
                    <a:moveTo>
                      <a:pt x="0" y="0"/>
                    </a:moveTo>
                    <a:cubicBezTo>
                      <a:pt x="4037" y="1072"/>
                      <a:pt x="8075" y="2145"/>
                      <a:pt x="11103" y="2911"/>
                    </a:cubicBezTo>
                    <a:cubicBezTo>
                      <a:pt x="14131" y="3677"/>
                      <a:pt x="16150" y="4136"/>
                      <a:pt x="17664" y="4519"/>
                    </a:cubicBezTo>
                    <a:cubicBezTo>
                      <a:pt x="19178" y="4902"/>
                      <a:pt x="20187" y="5209"/>
                      <a:pt x="20793" y="5745"/>
                    </a:cubicBezTo>
                    <a:cubicBezTo>
                      <a:pt x="21398" y="6281"/>
                      <a:pt x="21600" y="7047"/>
                      <a:pt x="20692" y="8349"/>
                    </a:cubicBezTo>
                    <a:cubicBezTo>
                      <a:pt x="19783" y="9651"/>
                      <a:pt x="17764" y="11489"/>
                      <a:pt x="14434" y="13787"/>
                    </a:cubicBezTo>
                    <a:cubicBezTo>
                      <a:pt x="11103" y="16085"/>
                      <a:pt x="6460" y="18843"/>
                      <a:pt x="1817" y="2160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06" name="Line">
                <a:extLst>
                  <a:ext uri="{FF2B5EF4-FFF2-40B4-BE49-F238E27FC236}">
                    <a16:creationId xmlns:a16="http://schemas.microsoft.com/office/drawing/2014/main" id="{D31153CC-3F1C-4857-B63A-3FCFB24E0C94}"/>
                  </a:ext>
                </a:extLst>
              </p:cNvPr>
              <p:cNvSpPr/>
              <p:nvPr/>
            </p:nvSpPr>
            <p:spPr>
              <a:xfrm>
                <a:off x="93131" y="7991160"/>
                <a:ext cx="4296706" cy="15961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5" h="21585" extrusionOk="0">
                    <a:moveTo>
                      <a:pt x="1102" y="870"/>
                    </a:moveTo>
                    <a:cubicBezTo>
                      <a:pt x="883" y="811"/>
                      <a:pt x="665" y="752"/>
                      <a:pt x="457" y="723"/>
                    </a:cubicBezTo>
                    <a:cubicBezTo>
                      <a:pt x="249" y="693"/>
                      <a:pt x="52" y="693"/>
                      <a:pt x="9" y="723"/>
                    </a:cubicBezTo>
                    <a:cubicBezTo>
                      <a:pt x="-35" y="752"/>
                      <a:pt x="74" y="811"/>
                      <a:pt x="533" y="841"/>
                    </a:cubicBezTo>
                    <a:cubicBezTo>
                      <a:pt x="993" y="870"/>
                      <a:pt x="1801" y="870"/>
                      <a:pt x="2665" y="870"/>
                    </a:cubicBezTo>
                    <a:cubicBezTo>
                      <a:pt x="3529" y="870"/>
                      <a:pt x="4447" y="870"/>
                      <a:pt x="5354" y="870"/>
                    </a:cubicBezTo>
                    <a:cubicBezTo>
                      <a:pt x="6261" y="870"/>
                      <a:pt x="7158" y="870"/>
                      <a:pt x="8043" y="841"/>
                    </a:cubicBezTo>
                    <a:cubicBezTo>
                      <a:pt x="8929" y="811"/>
                      <a:pt x="9803" y="752"/>
                      <a:pt x="10623" y="723"/>
                    </a:cubicBezTo>
                    <a:cubicBezTo>
                      <a:pt x="11443" y="693"/>
                      <a:pt x="12208" y="693"/>
                      <a:pt x="13017" y="664"/>
                    </a:cubicBezTo>
                    <a:cubicBezTo>
                      <a:pt x="13826" y="634"/>
                      <a:pt x="14678" y="575"/>
                      <a:pt x="15476" y="546"/>
                    </a:cubicBezTo>
                    <a:cubicBezTo>
                      <a:pt x="16274" y="516"/>
                      <a:pt x="17018" y="516"/>
                      <a:pt x="17641" y="487"/>
                    </a:cubicBezTo>
                    <a:cubicBezTo>
                      <a:pt x="18264" y="457"/>
                      <a:pt x="18767" y="398"/>
                      <a:pt x="19182" y="310"/>
                    </a:cubicBezTo>
                    <a:cubicBezTo>
                      <a:pt x="19597" y="221"/>
                      <a:pt x="19925" y="103"/>
                      <a:pt x="20144" y="44"/>
                    </a:cubicBezTo>
                    <a:cubicBezTo>
                      <a:pt x="20363" y="-15"/>
                      <a:pt x="20472" y="-15"/>
                      <a:pt x="20603" y="44"/>
                    </a:cubicBezTo>
                    <a:cubicBezTo>
                      <a:pt x="20734" y="103"/>
                      <a:pt x="20887" y="221"/>
                      <a:pt x="20964" y="457"/>
                    </a:cubicBezTo>
                    <a:cubicBezTo>
                      <a:pt x="21040" y="693"/>
                      <a:pt x="21040" y="1047"/>
                      <a:pt x="21051" y="2169"/>
                    </a:cubicBezTo>
                    <a:cubicBezTo>
                      <a:pt x="21062" y="3290"/>
                      <a:pt x="21084" y="5178"/>
                      <a:pt x="21161" y="7126"/>
                    </a:cubicBezTo>
                    <a:cubicBezTo>
                      <a:pt x="21237" y="9074"/>
                      <a:pt x="21368" y="11080"/>
                      <a:pt x="21445" y="13146"/>
                    </a:cubicBezTo>
                    <a:cubicBezTo>
                      <a:pt x="21521" y="15211"/>
                      <a:pt x="21543" y="17336"/>
                      <a:pt x="21554" y="18575"/>
                    </a:cubicBezTo>
                    <a:cubicBezTo>
                      <a:pt x="21565" y="19815"/>
                      <a:pt x="21565" y="20169"/>
                      <a:pt x="21565" y="20493"/>
                    </a:cubicBezTo>
                    <a:cubicBezTo>
                      <a:pt x="21565" y="20818"/>
                      <a:pt x="21565" y="21113"/>
                      <a:pt x="21532" y="21290"/>
                    </a:cubicBezTo>
                    <a:cubicBezTo>
                      <a:pt x="21499" y="21467"/>
                      <a:pt x="21434" y="21526"/>
                      <a:pt x="21368" y="21585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07" name="Line">
                <a:extLst>
                  <a:ext uri="{FF2B5EF4-FFF2-40B4-BE49-F238E27FC236}">
                    <a16:creationId xmlns:a16="http://schemas.microsoft.com/office/drawing/2014/main" id="{53F09DDE-5119-411B-8782-D7FF7DDFA051}"/>
                  </a:ext>
                </a:extLst>
              </p:cNvPr>
              <p:cNvSpPr/>
              <p:nvPr/>
            </p:nvSpPr>
            <p:spPr>
              <a:xfrm>
                <a:off x="0" y="8152043"/>
                <a:ext cx="4300938" cy="29001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571" extrusionOk="0">
                    <a:moveTo>
                      <a:pt x="321" y="731"/>
                    </a:moveTo>
                    <a:cubicBezTo>
                      <a:pt x="321" y="569"/>
                      <a:pt x="321" y="407"/>
                      <a:pt x="288" y="261"/>
                    </a:cubicBezTo>
                    <a:cubicBezTo>
                      <a:pt x="256" y="115"/>
                      <a:pt x="190" y="-15"/>
                      <a:pt x="135" y="1"/>
                    </a:cubicBezTo>
                    <a:cubicBezTo>
                      <a:pt x="81" y="17"/>
                      <a:pt x="37" y="180"/>
                      <a:pt x="15" y="844"/>
                    </a:cubicBezTo>
                    <a:cubicBezTo>
                      <a:pt x="-7" y="1509"/>
                      <a:pt x="-7" y="2677"/>
                      <a:pt x="26" y="3812"/>
                    </a:cubicBezTo>
                    <a:cubicBezTo>
                      <a:pt x="59" y="4947"/>
                      <a:pt x="124" y="6050"/>
                      <a:pt x="212" y="7217"/>
                    </a:cubicBezTo>
                    <a:cubicBezTo>
                      <a:pt x="299" y="8385"/>
                      <a:pt x="409" y="9617"/>
                      <a:pt x="507" y="10769"/>
                    </a:cubicBezTo>
                    <a:cubicBezTo>
                      <a:pt x="606" y="11920"/>
                      <a:pt x="693" y="12990"/>
                      <a:pt x="770" y="14061"/>
                    </a:cubicBezTo>
                    <a:cubicBezTo>
                      <a:pt x="846" y="15131"/>
                      <a:pt x="912" y="16201"/>
                      <a:pt x="912" y="17255"/>
                    </a:cubicBezTo>
                    <a:cubicBezTo>
                      <a:pt x="912" y="18309"/>
                      <a:pt x="846" y="19347"/>
                      <a:pt x="803" y="19947"/>
                    </a:cubicBezTo>
                    <a:cubicBezTo>
                      <a:pt x="759" y="20547"/>
                      <a:pt x="737" y="20709"/>
                      <a:pt x="715" y="20871"/>
                    </a:cubicBezTo>
                    <a:cubicBezTo>
                      <a:pt x="693" y="21034"/>
                      <a:pt x="671" y="21196"/>
                      <a:pt x="704" y="21326"/>
                    </a:cubicBezTo>
                    <a:cubicBezTo>
                      <a:pt x="737" y="21455"/>
                      <a:pt x="825" y="21553"/>
                      <a:pt x="923" y="21569"/>
                    </a:cubicBezTo>
                    <a:cubicBezTo>
                      <a:pt x="1022" y="21585"/>
                      <a:pt x="1131" y="21520"/>
                      <a:pt x="1481" y="21423"/>
                    </a:cubicBezTo>
                    <a:cubicBezTo>
                      <a:pt x="1831" y="21326"/>
                      <a:pt x="2422" y="21196"/>
                      <a:pt x="3133" y="21131"/>
                    </a:cubicBezTo>
                    <a:cubicBezTo>
                      <a:pt x="3845" y="21066"/>
                      <a:pt x="4676" y="21066"/>
                      <a:pt x="5530" y="21066"/>
                    </a:cubicBezTo>
                    <a:cubicBezTo>
                      <a:pt x="6383" y="21066"/>
                      <a:pt x="7259" y="21066"/>
                      <a:pt x="8123" y="21099"/>
                    </a:cubicBezTo>
                    <a:cubicBezTo>
                      <a:pt x="8988" y="21131"/>
                      <a:pt x="9841" y="21196"/>
                      <a:pt x="10705" y="21228"/>
                    </a:cubicBezTo>
                    <a:cubicBezTo>
                      <a:pt x="11570" y="21261"/>
                      <a:pt x="12445" y="21261"/>
                      <a:pt x="13343" y="21277"/>
                    </a:cubicBezTo>
                    <a:cubicBezTo>
                      <a:pt x="14240" y="21293"/>
                      <a:pt x="15159" y="21326"/>
                      <a:pt x="16023" y="21326"/>
                    </a:cubicBezTo>
                    <a:cubicBezTo>
                      <a:pt x="16888" y="21326"/>
                      <a:pt x="17698" y="21293"/>
                      <a:pt x="18387" y="21244"/>
                    </a:cubicBezTo>
                    <a:cubicBezTo>
                      <a:pt x="19076" y="21196"/>
                      <a:pt x="19645" y="21131"/>
                      <a:pt x="20160" y="21017"/>
                    </a:cubicBezTo>
                    <a:cubicBezTo>
                      <a:pt x="20674" y="20904"/>
                      <a:pt x="21133" y="20742"/>
                      <a:pt x="21593" y="2058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08" name="Line">
                <a:extLst>
                  <a:ext uri="{FF2B5EF4-FFF2-40B4-BE49-F238E27FC236}">
                    <a16:creationId xmlns:a16="http://schemas.microsoft.com/office/drawing/2014/main" id="{64EF98F2-745D-44FE-A779-DFC6DDF99CE0}"/>
                  </a:ext>
                </a:extLst>
              </p:cNvPr>
              <p:cNvSpPr/>
              <p:nvPr/>
            </p:nvSpPr>
            <p:spPr>
              <a:xfrm>
                <a:off x="4351736" y="2038"/>
                <a:ext cx="1020204" cy="8674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0" h="21574" extrusionOk="0">
                    <a:moveTo>
                      <a:pt x="12145" y="192"/>
                    </a:moveTo>
                    <a:cubicBezTo>
                      <a:pt x="12237" y="105"/>
                      <a:pt x="12329" y="19"/>
                      <a:pt x="12237" y="2"/>
                    </a:cubicBezTo>
                    <a:cubicBezTo>
                      <a:pt x="12145" y="-14"/>
                      <a:pt x="11869" y="40"/>
                      <a:pt x="11134" y="219"/>
                    </a:cubicBezTo>
                    <a:cubicBezTo>
                      <a:pt x="10398" y="398"/>
                      <a:pt x="9203" y="701"/>
                      <a:pt x="8376" y="1037"/>
                    </a:cubicBezTo>
                    <a:cubicBezTo>
                      <a:pt x="7549" y="1373"/>
                      <a:pt x="7089" y="1742"/>
                      <a:pt x="7181" y="2116"/>
                    </a:cubicBezTo>
                    <a:cubicBezTo>
                      <a:pt x="7273" y="2490"/>
                      <a:pt x="7917" y="2869"/>
                      <a:pt x="8744" y="3259"/>
                    </a:cubicBezTo>
                    <a:cubicBezTo>
                      <a:pt x="9571" y="3649"/>
                      <a:pt x="10582" y="4050"/>
                      <a:pt x="11593" y="4451"/>
                    </a:cubicBezTo>
                    <a:cubicBezTo>
                      <a:pt x="12604" y="4852"/>
                      <a:pt x="13615" y="5253"/>
                      <a:pt x="14075" y="5605"/>
                    </a:cubicBezTo>
                    <a:cubicBezTo>
                      <a:pt x="14534" y="5958"/>
                      <a:pt x="14443" y="6261"/>
                      <a:pt x="13661" y="6575"/>
                    </a:cubicBezTo>
                    <a:cubicBezTo>
                      <a:pt x="12880" y="6890"/>
                      <a:pt x="11409" y="7215"/>
                      <a:pt x="9755" y="7497"/>
                    </a:cubicBezTo>
                    <a:cubicBezTo>
                      <a:pt x="8100" y="7778"/>
                      <a:pt x="6262" y="8017"/>
                      <a:pt x="4837" y="8185"/>
                    </a:cubicBezTo>
                    <a:cubicBezTo>
                      <a:pt x="3413" y="8353"/>
                      <a:pt x="2402" y="8450"/>
                      <a:pt x="1574" y="8521"/>
                    </a:cubicBezTo>
                    <a:cubicBezTo>
                      <a:pt x="747" y="8591"/>
                      <a:pt x="104" y="8635"/>
                      <a:pt x="12" y="8656"/>
                    </a:cubicBezTo>
                    <a:cubicBezTo>
                      <a:pt x="-80" y="8678"/>
                      <a:pt x="380" y="8678"/>
                      <a:pt x="1069" y="8673"/>
                    </a:cubicBezTo>
                    <a:cubicBezTo>
                      <a:pt x="1758" y="8667"/>
                      <a:pt x="2677" y="8656"/>
                      <a:pt x="3597" y="8689"/>
                    </a:cubicBezTo>
                    <a:cubicBezTo>
                      <a:pt x="4516" y="8721"/>
                      <a:pt x="5435" y="8797"/>
                      <a:pt x="6124" y="8981"/>
                    </a:cubicBezTo>
                    <a:cubicBezTo>
                      <a:pt x="6814" y="9166"/>
                      <a:pt x="7273" y="9458"/>
                      <a:pt x="7457" y="9778"/>
                    </a:cubicBezTo>
                    <a:cubicBezTo>
                      <a:pt x="7641" y="10098"/>
                      <a:pt x="7549" y="10445"/>
                      <a:pt x="7273" y="10813"/>
                    </a:cubicBezTo>
                    <a:cubicBezTo>
                      <a:pt x="6997" y="11182"/>
                      <a:pt x="6538" y="11572"/>
                      <a:pt x="6124" y="11919"/>
                    </a:cubicBezTo>
                    <a:cubicBezTo>
                      <a:pt x="5711" y="12265"/>
                      <a:pt x="5343" y="12569"/>
                      <a:pt x="4883" y="12926"/>
                    </a:cubicBezTo>
                    <a:cubicBezTo>
                      <a:pt x="4424" y="13284"/>
                      <a:pt x="3872" y="13696"/>
                      <a:pt x="3459" y="14097"/>
                    </a:cubicBezTo>
                    <a:cubicBezTo>
                      <a:pt x="3045" y="14498"/>
                      <a:pt x="2769" y="14888"/>
                      <a:pt x="2723" y="15278"/>
                    </a:cubicBezTo>
                    <a:cubicBezTo>
                      <a:pt x="2677" y="15668"/>
                      <a:pt x="2861" y="16059"/>
                      <a:pt x="3321" y="16400"/>
                    </a:cubicBezTo>
                    <a:cubicBezTo>
                      <a:pt x="3780" y="16741"/>
                      <a:pt x="4516" y="17034"/>
                      <a:pt x="5113" y="17327"/>
                    </a:cubicBezTo>
                    <a:cubicBezTo>
                      <a:pt x="5711" y="17619"/>
                      <a:pt x="6170" y="17912"/>
                      <a:pt x="6630" y="18248"/>
                    </a:cubicBezTo>
                    <a:cubicBezTo>
                      <a:pt x="7089" y="18584"/>
                      <a:pt x="7549" y="18963"/>
                      <a:pt x="8146" y="19261"/>
                    </a:cubicBezTo>
                    <a:cubicBezTo>
                      <a:pt x="8744" y="19559"/>
                      <a:pt x="9479" y="19776"/>
                      <a:pt x="10490" y="20031"/>
                    </a:cubicBezTo>
                    <a:cubicBezTo>
                      <a:pt x="11501" y="20285"/>
                      <a:pt x="12788" y="20578"/>
                      <a:pt x="13569" y="20789"/>
                    </a:cubicBezTo>
                    <a:cubicBezTo>
                      <a:pt x="14351" y="21001"/>
                      <a:pt x="14626" y="21131"/>
                      <a:pt x="14856" y="21223"/>
                    </a:cubicBezTo>
                    <a:cubicBezTo>
                      <a:pt x="15086" y="21315"/>
                      <a:pt x="15270" y="21369"/>
                      <a:pt x="15683" y="21429"/>
                    </a:cubicBezTo>
                    <a:cubicBezTo>
                      <a:pt x="16097" y="21488"/>
                      <a:pt x="16740" y="21553"/>
                      <a:pt x="17614" y="21570"/>
                    </a:cubicBezTo>
                    <a:cubicBezTo>
                      <a:pt x="18487" y="21586"/>
                      <a:pt x="19590" y="21553"/>
                      <a:pt x="20279" y="21510"/>
                    </a:cubicBezTo>
                    <a:cubicBezTo>
                      <a:pt x="20969" y="21467"/>
                      <a:pt x="21244" y="21413"/>
                      <a:pt x="21520" y="21358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09" name="Line">
                <a:extLst>
                  <a:ext uri="{FF2B5EF4-FFF2-40B4-BE49-F238E27FC236}">
                    <a16:creationId xmlns:a16="http://schemas.microsoft.com/office/drawing/2014/main" id="{C2AF3198-621B-442C-9476-2EDF27904DFF}"/>
                  </a:ext>
                </a:extLst>
              </p:cNvPr>
              <p:cNvSpPr/>
              <p:nvPr/>
            </p:nvSpPr>
            <p:spPr>
              <a:xfrm>
                <a:off x="1075234" y="1140920"/>
                <a:ext cx="71966" cy="8382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21" h="21406" extrusionOk="0">
                    <a:moveTo>
                      <a:pt x="13497" y="5578"/>
                    </a:moveTo>
                    <a:cubicBezTo>
                      <a:pt x="13497" y="4354"/>
                      <a:pt x="13497" y="3129"/>
                      <a:pt x="13497" y="2071"/>
                    </a:cubicBezTo>
                    <a:cubicBezTo>
                      <a:pt x="13497" y="1013"/>
                      <a:pt x="13497" y="123"/>
                      <a:pt x="14133" y="11"/>
                    </a:cubicBezTo>
                    <a:cubicBezTo>
                      <a:pt x="14768" y="-100"/>
                      <a:pt x="16039" y="568"/>
                      <a:pt x="14768" y="2405"/>
                    </a:cubicBezTo>
                    <a:cubicBezTo>
                      <a:pt x="13497" y="4242"/>
                      <a:pt x="9686" y="7248"/>
                      <a:pt x="6509" y="10366"/>
                    </a:cubicBezTo>
                    <a:cubicBezTo>
                      <a:pt x="3333" y="13484"/>
                      <a:pt x="792" y="16712"/>
                      <a:pt x="156" y="18605"/>
                    </a:cubicBezTo>
                    <a:cubicBezTo>
                      <a:pt x="-479" y="20498"/>
                      <a:pt x="792" y="21055"/>
                      <a:pt x="4603" y="21277"/>
                    </a:cubicBezTo>
                    <a:cubicBezTo>
                      <a:pt x="8415" y="21500"/>
                      <a:pt x="14768" y="21389"/>
                      <a:pt x="21121" y="21277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10" name="Line">
                <a:extLst>
                  <a:ext uri="{FF2B5EF4-FFF2-40B4-BE49-F238E27FC236}">
                    <a16:creationId xmlns:a16="http://schemas.microsoft.com/office/drawing/2014/main" id="{5BDB6E89-5FBA-4A4D-9D6C-C0A5BD97539A}"/>
                  </a:ext>
                </a:extLst>
              </p:cNvPr>
              <p:cNvSpPr/>
              <p:nvPr/>
            </p:nvSpPr>
            <p:spPr>
              <a:xfrm>
                <a:off x="1045603" y="1039310"/>
                <a:ext cx="296324" cy="4911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4" h="21253" extrusionOk="0">
                    <a:moveTo>
                      <a:pt x="2738" y="7166"/>
                    </a:moveTo>
                    <a:cubicBezTo>
                      <a:pt x="2434" y="6227"/>
                      <a:pt x="2130" y="5288"/>
                      <a:pt x="1977" y="3973"/>
                    </a:cubicBezTo>
                    <a:cubicBezTo>
                      <a:pt x="1825" y="2658"/>
                      <a:pt x="1825" y="968"/>
                      <a:pt x="3651" y="310"/>
                    </a:cubicBezTo>
                    <a:cubicBezTo>
                      <a:pt x="5476" y="-347"/>
                      <a:pt x="9127" y="29"/>
                      <a:pt x="12625" y="1531"/>
                    </a:cubicBezTo>
                    <a:cubicBezTo>
                      <a:pt x="16124" y="3034"/>
                      <a:pt x="19470" y="5663"/>
                      <a:pt x="20535" y="8105"/>
                    </a:cubicBezTo>
                    <a:cubicBezTo>
                      <a:pt x="21600" y="10547"/>
                      <a:pt x="20383" y="12801"/>
                      <a:pt x="16580" y="14961"/>
                    </a:cubicBezTo>
                    <a:cubicBezTo>
                      <a:pt x="12777" y="17121"/>
                      <a:pt x="6389" y="19187"/>
                      <a:pt x="0" y="21253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11" name="Line">
                <a:extLst>
                  <a:ext uri="{FF2B5EF4-FFF2-40B4-BE49-F238E27FC236}">
                    <a16:creationId xmlns:a16="http://schemas.microsoft.com/office/drawing/2014/main" id="{ACAF7FEA-9CB4-4AC2-8CB8-DBFDE0DF7F10}"/>
                  </a:ext>
                </a:extLst>
              </p:cNvPr>
              <p:cNvSpPr/>
              <p:nvPr/>
            </p:nvSpPr>
            <p:spPr>
              <a:xfrm>
                <a:off x="1261495" y="1640505"/>
                <a:ext cx="800077" cy="376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0" h="21136" extrusionOk="0">
                    <a:moveTo>
                      <a:pt x="1536" y="9234"/>
                    </a:moveTo>
                    <a:cubicBezTo>
                      <a:pt x="835" y="8749"/>
                      <a:pt x="135" y="8263"/>
                      <a:pt x="18" y="7657"/>
                    </a:cubicBezTo>
                    <a:cubicBezTo>
                      <a:pt x="-99" y="7050"/>
                      <a:pt x="368" y="6322"/>
                      <a:pt x="1477" y="5594"/>
                    </a:cubicBezTo>
                    <a:cubicBezTo>
                      <a:pt x="2586" y="4866"/>
                      <a:pt x="4338" y="4138"/>
                      <a:pt x="5680" y="4744"/>
                    </a:cubicBezTo>
                    <a:cubicBezTo>
                      <a:pt x="7023" y="5351"/>
                      <a:pt x="7957" y="7293"/>
                      <a:pt x="8483" y="9598"/>
                    </a:cubicBezTo>
                    <a:cubicBezTo>
                      <a:pt x="9008" y="11904"/>
                      <a:pt x="9125" y="14573"/>
                      <a:pt x="8891" y="16515"/>
                    </a:cubicBezTo>
                    <a:cubicBezTo>
                      <a:pt x="8658" y="18457"/>
                      <a:pt x="8074" y="19670"/>
                      <a:pt x="7490" y="20398"/>
                    </a:cubicBezTo>
                    <a:cubicBezTo>
                      <a:pt x="6906" y="21126"/>
                      <a:pt x="6323" y="21369"/>
                      <a:pt x="5972" y="20884"/>
                    </a:cubicBezTo>
                    <a:cubicBezTo>
                      <a:pt x="5622" y="20398"/>
                      <a:pt x="5505" y="19185"/>
                      <a:pt x="5914" y="16758"/>
                    </a:cubicBezTo>
                    <a:cubicBezTo>
                      <a:pt x="6323" y="14331"/>
                      <a:pt x="7257" y="10690"/>
                      <a:pt x="8541" y="7657"/>
                    </a:cubicBezTo>
                    <a:cubicBezTo>
                      <a:pt x="9825" y="4623"/>
                      <a:pt x="11460" y="2196"/>
                      <a:pt x="12627" y="982"/>
                    </a:cubicBezTo>
                    <a:cubicBezTo>
                      <a:pt x="13795" y="-231"/>
                      <a:pt x="14496" y="-231"/>
                      <a:pt x="15021" y="497"/>
                    </a:cubicBezTo>
                    <a:cubicBezTo>
                      <a:pt x="15546" y="1225"/>
                      <a:pt x="15897" y="2681"/>
                      <a:pt x="15955" y="4623"/>
                    </a:cubicBezTo>
                    <a:cubicBezTo>
                      <a:pt x="16013" y="6565"/>
                      <a:pt x="15780" y="8991"/>
                      <a:pt x="15605" y="11297"/>
                    </a:cubicBezTo>
                    <a:cubicBezTo>
                      <a:pt x="15430" y="13603"/>
                      <a:pt x="15313" y="15787"/>
                      <a:pt x="15605" y="16879"/>
                    </a:cubicBezTo>
                    <a:cubicBezTo>
                      <a:pt x="15897" y="17971"/>
                      <a:pt x="16597" y="17971"/>
                      <a:pt x="17473" y="17122"/>
                    </a:cubicBezTo>
                    <a:cubicBezTo>
                      <a:pt x="18349" y="16272"/>
                      <a:pt x="19399" y="14573"/>
                      <a:pt x="20100" y="13239"/>
                    </a:cubicBezTo>
                    <a:cubicBezTo>
                      <a:pt x="20800" y="11904"/>
                      <a:pt x="21151" y="10933"/>
                      <a:pt x="21326" y="9841"/>
                    </a:cubicBezTo>
                    <a:cubicBezTo>
                      <a:pt x="21501" y="8749"/>
                      <a:pt x="21501" y="7535"/>
                      <a:pt x="21267" y="6322"/>
                    </a:cubicBezTo>
                    <a:cubicBezTo>
                      <a:pt x="21034" y="5108"/>
                      <a:pt x="20567" y="3895"/>
                      <a:pt x="19341" y="3288"/>
                    </a:cubicBezTo>
                    <a:cubicBezTo>
                      <a:pt x="18115" y="2681"/>
                      <a:pt x="16130" y="2681"/>
                      <a:pt x="14145" y="2681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12" name="Line">
                <a:extLst>
                  <a:ext uri="{FF2B5EF4-FFF2-40B4-BE49-F238E27FC236}">
                    <a16:creationId xmlns:a16="http://schemas.microsoft.com/office/drawing/2014/main" id="{1C2F9FEC-C50F-4761-A59D-F85E9C9D1AA0}"/>
                  </a:ext>
                </a:extLst>
              </p:cNvPr>
              <p:cNvSpPr/>
              <p:nvPr/>
            </p:nvSpPr>
            <p:spPr>
              <a:xfrm>
                <a:off x="2070039" y="1293336"/>
                <a:ext cx="448720" cy="753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4" h="21600" extrusionOk="0">
                    <a:moveTo>
                      <a:pt x="7244" y="0"/>
                    </a:moveTo>
                    <a:cubicBezTo>
                      <a:pt x="6615" y="3140"/>
                      <a:pt x="5986" y="6279"/>
                      <a:pt x="5671" y="9356"/>
                    </a:cubicBezTo>
                    <a:cubicBezTo>
                      <a:pt x="5356" y="12433"/>
                      <a:pt x="5356" y="15447"/>
                      <a:pt x="5356" y="17393"/>
                    </a:cubicBezTo>
                    <a:cubicBezTo>
                      <a:pt x="5356" y="19340"/>
                      <a:pt x="5356" y="20219"/>
                      <a:pt x="5566" y="20344"/>
                    </a:cubicBezTo>
                    <a:cubicBezTo>
                      <a:pt x="5776" y="20470"/>
                      <a:pt x="6195" y="19842"/>
                      <a:pt x="7349" y="18586"/>
                    </a:cubicBezTo>
                    <a:cubicBezTo>
                      <a:pt x="8502" y="17330"/>
                      <a:pt x="10389" y="15447"/>
                      <a:pt x="12277" y="14002"/>
                    </a:cubicBezTo>
                    <a:cubicBezTo>
                      <a:pt x="14164" y="12558"/>
                      <a:pt x="16052" y="11553"/>
                      <a:pt x="17520" y="11114"/>
                    </a:cubicBezTo>
                    <a:cubicBezTo>
                      <a:pt x="18987" y="10674"/>
                      <a:pt x="20036" y="10800"/>
                      <a:pt x="20665" y="11177"/>
                    </a:cubicBezTo>
                    <a:cubicBezTo>
                      <a:pt x="21294" y="11553"/>
                      <a:pt x="21504" y="12181"/>
                      <a:pt x="21504" y="13186"/>
                    </a:cubicBezTo>
                    <a:cubicBezTo>
                      <a:pt x="21504" y="14191"/>
                      <a:pt x="21294" y="15572"/>
                      <a:pt x="19617" y="16953"/>
                    </a:cubicBezTo>
                    <a:cubicBezTo>
                      <a:pt x="17939" y="18335"/>
                      <a:pt x="14793" y="19716"/>
                      <a:pt x="11648" y="20533"/>
                    </a:cubicBezTo>
                    <a:cubicBezTo>
                      <a:pt x="8502" y="21349"/>
                      <a:pt x="5356" y="21600"/>
                      <a:pt x="3259" y="21600"/>
                    </a:cubicBezTo>
                    <a:cubicBezTo>
                      <a:pt x="1162" y="21600"/>
                      <a:pt x="114" y="21349"/>
                      <a:pt x="9" y="20847"/>
                    </a:cubicBezTo>
                    <a:cubicBezTo>
                      <a:pt x="-96" y="20344"/>
                      <a:pt x="743" y="19591"/>
                      <a:pt x="1582" y="18837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13" name="Line">
                <a:extLst>
                  <a:ext uri="{FF2B5EF4-FFF2-40B4-BE49-F238E27FC236}">
                    <a16:creationId xmlns:a16="http://schemas.microsoft.com/office/drawing/2014/main" id="{C31D95A2-6EFC-4AFD-8BA2-72C79E8DD709}"/>
                  </a:ext>
                </a:extLst>
              </p:cNvPr>
              <p:cNvSpPr/>
              <p:nvPr/>
            </p:nvSpPr>
            <p:spPr>
              <a:xfrm>
                <a:off x="2671154" y="1361076"/>
                <a:ext cx="21165" cy="681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15" h="21600" extrusionOk="0">
                    <a:moveTo>
                      <a:pt x="20015" y="0"/>
                    </a:moveTo>
                    <a:cubicBezTo>
                      <a:pt x="11375" y="3877"/>
                      <a:pt x="2735" y="7754"/>
                      <a:pt x="575" y="11354"/>
                    </a:cubicBezTo>
                    <a:cubicBezTo>
                      <a:pt x="-1585" y="14954"/>
                      <a:pt x="2735" y="18277"/>
                      <a:pt x="7055" y="2160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14" name="Line">
                <a:extLst>
                  <a:ext uri="{FF2B5EF4-FFF2-40B4-BE49-F238E27FC236}">
                    <a16:creationId xmlns:a16="http://schemas.microsoft.com/office/drawing/2014/main" id="{27CBDE9C-9301-462E-81B1-DAD61DDD5291}"/>
                  </a:ext>
                </a:extLst>
              </p:cNvPr>
              <p:cNvSpPr/>
              <p:nvPr/>
            </p:nvSpPr>
            <p:spPr>
              <a:xfrm>
                <a:off x="2798151" y="1708245"/>
                <a:ext cx="389455" cy="3048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10" extrusionOk="0">
                    <a:moveTo>
                      <a:pt x="0" y="13196"/>
                    </a:moveTo>
                    <a:cubicBezTo>
                      <a:pt x="3120" y="11675"/>
                      <a:pt x="6240" y="10154"/>
                      <a:pt x="8400" y="8785"/>
                    </a:cubicBezTo>
                    <a:cubicBezTo>
                      <a:pt x="10560" y="7416"/>
                      <a:pt x="11760" y="6199"/>
                      <a:pt x="12600" y="4830"/>
                    </a:cubicBezTo>
                    <a:cubicBezTo>
                      <a:pt x="13440" y="3461"/>
                      <a:pt x="13920" y="1940"/>
                      <a:pt x="13560" y="1027"/>
                    </a:cubicBezTo>
                    <a:cubicBezTo>
                      <a:pt x="13200" y="114"/>
                      <a:pt x="12000" y="-190"/>
                      <a:pt x="10200" y="114"/>
                    </a:cubicBezTo>
                    <a:cubicBezTo>
                      <a:pt x="8400" y="418"/>
                      <a:pt x="6000" y="1331"/>
                      <a:pt x="4440" y="3613"/>
                    </a:cubicBezTo>
                    <a:cubicBezTo>
                      <a:pt x="2880" y="5895"/>
                      <a:pt x="2160" y="9545"/>
                      <a:pt x="3240" y="12587"/>
                    </a:cubicBezTo>
                    <a:cubicBezTo>
                      <a:pt x="4320" y="15630"/>
                      <a:pt x="7200" y="18064"/>
                      <a:pt x="10560" y="19433"/>
                    </a:cubicBezTo>
                    <a:cubicBezTo>
                      <a:pt x="13920" y="20802"/>
                      <a:pt x="17760" y="21106"/>
                      <a:pt x="21600" y="2141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15" name="Line">
                <a:extLst>
                  <a:ext uri="{FF2B5EF4-FFF2-40B4-BE49-F238E27FC236}">
                    <a16:creationId xmlns:a16="http://schemas.microsoft.com/office/drawing/2014/main" id="{7C9A0350-DE1A-4D51-8435-7C8B22383DCA}"/>
                  </a:ext>
                </a:extLst>
              </p:cNvPr>
              <p:cNvSpPr/>
              <p:nvPr/>
            </p:nvSpPr>
            <p:spPr>
              <a:xfrm>
                <a:off x="3234170" y="1674375"/>
                <a:ext cx="579951" cy="419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4" h="21429" extrusionOk="0">
                    <a:moveTo>
                      <a:pt x="1667" y="2724"/>
                    </a:moveTo>
                    <a:cubicBezTo>
                      <a:pt x="1506" y="7400"/>
                      <a:pt x="1345" y="12076"/>
                      <a:pt x="1022" y="14971"/>
                    </a:cubicBezTo>
                    <a:cubicBezTo>
                      <a:pt x="700" y="17866"/>
                      <a:pt x="216" y="18980"/>
                      <a:pt x="55" y="18757"/>
                    </a:cubicBezTo>
                    <a:cubicBezTo>
                      <a:pt x="-106" y="18534"/>
                      <a:pt x="55" y="16975"/>
                      <a:pt x="942" y="14192"/>
                    </a:cubicBezTo>
                    <a:cubicBezTo>
                      <a:pt x="1828" y="11408"/>
                      <a:pt x="3440" y="7400"/>
                      <a:pt x="4488" y="4951"/>
                    </a:cubicBezTo>
                    <a:cubicBezTo>
                      <a:pt x="5536" y="2501"/>
                      <a:pt x="6019" y="1610"/>
                      <a:pt x="6664" y="1054"/>
                    </a:cubicBezTo>
                    <a:cubicBezTo>
                      <a:pt x="7309" y="497"/>
                      <a:pt x="8115" y="274"/>
                      <a:pt x="8598" y="720"/>
                    </a:cubicBezTo>
                    <a:cubicBezTo>
                      <a:pt x="9082" y="1165"/>
                      <a:pt x="9243" y="2278"/>
                      <a:pt x="9404" y="4171"/>
                    </a:cubicBezTo>
                    <a:cubicBezTo>
                      <a:pt x="9566" y="6064"/>
                      <a:pt x="9727" y="8736"/>
                      <a:pt x="9807" y="10852"/>
                    </a:cubicBezTo>
                    <a:cubicBezTo>
                      <a:pt x="9888" y="12967"/>
                      <a:pt x="9888" y="14526"/>
                      <a:pt x="9969" y="14749"/>
                    </a:cubicBezTo>
                    <a:cubicBezTo>
                      <a:pt x="10049" y="14971"/>
                      <a:pt x="10210" y="13858"/>
                      <a:pt x="11178" y="11297"/>
                    </a:cubicBezTo>
                    <a:cubicBezTo>
                      <a:pt x="12145" y="8736"/>
                      <a:pt x="13918" y="4728"/>
                      <a:pt x="15207" y="2501"/>
                    </a:cubicBezTo>
                    <a:cubicBezTo>
                      <a:pt x="16497" y="274"/>
                      <a:pt x="17303" y="-171"/>
                      <a:pt x="18028" y="52"/>
                    </a:cubicBezTo>
                    <a:cubicBezTo>
                      <a:pt x="18754" y="274"/>
                      <a:pt x="19398" y="1165"/>
                      <a:pt x="19963" y="4839"/>
                    </a:cubicBezTo>
                    <a:cubicBezTo>
                      <a:pt x="20527" y="8514"/>
                      <a:pt x="21010" y="14971"/>
                      <a:pt x="21494" y="21429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16" name="Line">
                <a:extLst>
                  <a:ext uri="{FF2B5EF4-FFF2-40B4-BE49-F238E27FC236}">
                    <a16:creationId xmlns:a16="http://schemas.microsoft.com/office/drawing/2014/main" id="{AD642DF1-E489-48F9-95D8-C6CC1FA85826}"/>
                  </a:ext>
                </a:extLst>
              </p:cNvPr>
              <p:cNvSpPr/>
              <p:nvPr/>
            </p:nvSpPr>
            <p:spPr>
              <a:xfrm>
                <a:off x="859342" y="2593105"/>
                <a:ext cx="419086" cy="5249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18" extrusionOk="0">
                    <a:moveTo>
                      <a:pt x="21369" y="2499"/>
                    </a:moveTo>
                    <a:cubicBezTo>
                      <a:pt x="20708" y="1250"/>
                      <a:pt x="20047" y="0"/>
                      <a:pt x="17512" y="0"/>
                    </a:cubicBezTo>
                    <a:cubicBezTo>
                      <a:pt x="14977" y="0"/>
                      <a:pt x="10569" y="1250"/>
                      <a:pt x="7814" y="2142"/>
                    </a:cubicBezTo>
                    <a:cubicBezTo>
                      <a:pt x="5059" y="3035"/>
                      <a:pt x="3957" y="3570"/>
                      <a:pt x="2965" y="4195"/>
                    </a:cubicBezTo>
                    <a:cubicBezTo>
                      <a:pt x="1973" y="4820"/>
                      <a:pt x="1091" y="5534"/>
                      <a:pt x="1202" y="6159"/>
                    </a:cubicBezTo>
                    <a:cubicBezTo>
                      <a:pt x="1312" y="6783"/>
                      <a:pt x="2414" y="7319"/>
                      <a:pt x="5279" y="8390"/>
                    </a:cubicBezTo>
                    <a:cubicBezTo>
                      <a:pt x="8145" y="9461"/>
                      <a:pt x="12773" y="11068"/>
                      <a:pt x="15418" y="12228"/>
                    </a:cubicBezTo>
                    <a:cubicBezTo>
                      <a:pt x="18063" y="13388"/>
                      <a:pt x="18724" y="14102"/>
                      <a:pt x="19165" y="14995"/>
                    </a:cubicBezTo>
                    <a:cubicBezTo>
                      <a:pt x="19606" y="15888"/>
                      <a:pt x="19826" y="16959"/>
                      <a:pt x="19606" y="17851"/>
                    </a:cubicBezTo>
                    <a:cubicBezTo>
                      <a:pt x="19385" y="18744"/>
                      <a:pt x="18724" y="19458"/>
                      <a:pt x="16520" y="20172"/>
                    </a:cubicBezTo>
                    <a:cubicBezTo>
                      <a:pt x="14316" y="20886"/>
                      <a:pt x="10569" y="21600"/>
                      <a:pt x="7593" y="21511"/>
                    </a:cubicBezTo>
                    <a:cubicBezTo>
                      <a:pt x="4618" y="21421"/>
                      <a:pt x="2414" y="20529"/>
                      <a:pt x="1202" y="19636"/>
                    </a:cubicBezTo>
                    <a:cubicBezTo>
                      <a:pt x="-11" y="18744"/>
                      <a:pt x="-231" y="17851"/>
                      <a:pt x="210" y="16602"/>
                    </a:cubicBezTo>
                    <a:cubicBezTo>
                      <a:pt x="651" y="15352"/>
                      <a:pt x="1753" y="13745"/>
                      <a:pt x="3626" y="12942"/>
                    </a:cubicBezTo>
                    <a:cubicBezTo>
                      <a:pt x="5500" y="12139"/>
                      <a:pt x="8145" y="12139"/>
                      <a:pt x="10789" y="12139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17" name="Line">
                <a:extLst>
                  <a:ext uri="{FF2B5EF4-FFF2-40B4-BE49-F238E27FC236}">
                    <a16:creationId xmlns:a16="http://schemas.microsoft.com/office/drawing/2014/main" id="{CD307043-A66F-4C52-9C53-FEBE50549D1D}"/>
                  </a:ext>
                </a:extLst>
              </p:cNvPr>
              <p:cNvSpPr/>
              <p:nvPr/>
            </p:nvSpPr>
            <p:spPr>
              <a:xfrm>
                <a:off x="1523954" y="2495727"/>
                <a:ext cx="67731" cy="7070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8" extrusionOk="0">
                    <a:moveTo>
                      <a:pt x="21600" y="1661"/>
                    </a:moveTo>
                    <a:cubicBezTo>
                      <a:pt x="20250" y="866"/>
                      <a:pt x="18900" y="71"/>
                      <a:pt x="16200" y="4"/>
                    </a:cubicBezTo>
                    <a:cubicBezTo>
                      <a:pt x="13500" y="-62"/>
                      <a:pt x="9450" y="601"/>
                      <a:pt x="6075" y="2390"/>
                    </a:cubicBezTo>
                    <a:cubicBezTo>
                      <a:pt x="2700" y="4178"/>
                      <a:pt x="0" y="7094"/>
                      <a:pt x="0" y="10142"/>
                    </a:cubicBezTo>
                    <a:cubicBezTo>
                      <a:pt x="0" y="13190"/>
                      <a:pt x="2700" y="16370"/>
                      <a:pt x="4725" y="18291"/>
                    </a:cubicBezTo>
                    <a:cubicBezTo>
                      <a:pt x="6750" y="20213"/>
                      <a:pt x="8100" y="20875"/>
                      <a:pt x="9450" y="21538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18" name="Line">
                <a:extLst>
                  <a:ext uri="{FF2B5EF4-FFF2-40B4-BE49-F238E27FC236}">
                    <a16:creationId xmlns:a16="http://schemas.microsoft.com/office/drawing/2014/main" id="{349B5F0A-C9C1-4516-BA3F-C53389FDFD2B}"/>
                  </a:ext>
                </a:extLst>
              </p:cNvPr>
              <p:cNvSpPr/>
              <p:nvPr/>
            </p:nvSpPr>
            <p:spPr>
              <a:xfrm>
                <a:off x="1354626" y="2487259"/>
                <a:ext cx="990570" cy="770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5" h="21449" extrusionOk="0">
                    <a:moveTo>
                      <a:pt x="101" y="13440"/>
                    </a:moveTo>
                    <a:cubicBezTo>
                      <a:pt x="6" y="12833"/>
                      <a:pt x="-88" y="12227"/>
                      <a:pt x="148" y="11862"/>
                    </a:cubicBezTo>
                    <a:cubicBezTo>
                      <a:pt x="384" y="11498"/>
                      <a:pt x="950" y="11377"/>
                      <a:pt x="2459" y="11256"/>
                    </a:cubicBezTo>
                    <a:cubicBezTo>
                      <a:pt x="3968" y="11134"/>
                      <a:pt x="6420" y="11013"/>
                      <a:pt x="7929" y="10952"/>
                    </a:cubicBezTo>
                    <a:cubicBezTo>
                      <a:pt x="9439" y="10892"/>
                      <a:pt x="10005" y="10892"/>
                      <a:pt x="10523" y="10892"/>
                    </a:cubicBezTo>
                    <a:cubicBezTo>
                      <a:pt x="11042" y="10892"/>
                      <a:pt x="11514" y="10892"/>
                      <a:pt x="11514" y="10892"/>
                    </a:cubicBezTo>
                    <a:cubicBezTo>
                      <a:pt x="11514" y="10892"/>
                      <a:pt x="11042" y="10892"/>
                      <a:pt x="10429" y="11377"/>
                    </a:cubicBezTo>
                    <a:cubicBezTo>
                      <a:pt x="9816" y="11862"/>
                      <a:pt x="9061" y="12833"/>
                      <a:pt x="8590" y="13683"/>
                    </a:cubicBezTo>
                    <a:cubicBezTo>
                      <a:pt x="8118" y="14532"/>
                      <a:pt x="7929" y="15260"/>
                      <a:pt x="7929" y="15928"/>
                    </a:cubicBezTo>
                    <a:cubicBezTo>
                      <a:pt x="7929" y="16595"/>
                      <a:pt x="8118" y="17202"/>
                      <a:pt x="8448" y="17384"/>
                    </a:cubicBezTo>
                    <a:cubicBezTo>
                      <a:pt x="8778" y="17566"/>
                      <a:pt x="9250" y="17323"/>
                      <a:pt x="9957" y="16716"/>
                    </a:cubicBezTo>
                    <a:cubicBezTo>
                      <a:pt x="10665" y="16110"/>
                      <a:pt x="11608" y="15139"/>
                      <a:pt x="12315" y="14350"/>
                    </a:cubicBezTo>
                    <a:cubicBezTo>
                      <a:pt x="13023" y="13561"/>
                      <a:pt x="13495" y="12955"/>
                      <a:pt x="13778" y="12955"/>
                    </a:cubicBezTo>
                    <a:cubicBezTo>
                      <a:pt x="14060" y="12955"/>
                      <a:pt x="14155" y="13561"/>
                      <a:pt x="14249" y="14289"/>
                    </a:cubicBezTo>
                    <a:cubicBezTo>
                      <a:pt x="14343" y="15018"/>
                      <a:pt x="14438" y="15867"/>
                      <a:pt x="14626" y="16534"/>
                    </a:cubicBezTo>
                    <a:cubicBezTo>
                      <a:pt x="14815" y="17202"/>
                      <a:pt x="15098" y="17687"/>
                      <a:pt x="15522" y="17869"/>
                    </a:cubicBezTo>
                    <a:cubicBezTo>
                      <a:pt x="15947" y="18051"/>
                      <a:pt x="16513" y="17930"/>
                      <a:pt x="17409" y="16656"/>
                    </a:cubicBezTo>
                    <a:cubicBezTo>
                      <a:pt x="18305" y="15382"/>
                      <a:pt x="19531" y="12955"/>
                      <a:pt x="20286" y="10346"/>
                    </a:cubicBezTo>
                    <a:cubicBezTo>
                      <a:pt x="21040" y="7737"/>
                      <a:pt x="21323" y="4946"/>
                      <a:pt x="21418" y="3065"/>
                    </a:cubicBezTo>
                    <a:cubicBezTo>
                      <a:pt x="21512" y="1184"/>
                      <a:pt x="21418" y="213"/>
                      <a:pt x="21229" y="31"/>
                    </a:cubicBezTo>
                    <a:cubicBezTo>
                      <a:pt x="21040" y="-151"/>
                      <a:pt x="20757" y="456"/>
                      <a:pt x="20474" y="2519"/>
                    </a:cubicBezTo>
                    <a:cubicBezTo>
                      <a:pt x="20191" y="4582"/>
                      <a:pt x="19909" y="8101"/>
                      <a:pt x="19626" y="11195"/>
                    </a:cubicBezTo>
                    <a:cubicBezTo>
                      <a:pt x="19343" y="14289"/>
                      <a:pt x="19060" y="16959"/>
                      <a:pt x="18729" y="18597"/>
                    </a:cubicBezTo>
                    <a:cubicBezTo>
                      <a:pt x="18399" y="20236"/>
                      <a:pt x="18022" y="20842"/>
                      <a:pt x="17645" y="21449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19" name="Line">
                <a:extLst>
                  <a:ext uri="{FF2B5EF4-FFF2-40B4-BE49-F238E27FC236}">
                    <a16:creationId xmlns:a16="http://schemas.microsoft.com/office/drawing/2014/main" id="{E2B74F9C-92E9-4C8F-A1A1-A4C39F54008C}"/>
                  </a:ext>
                </a:extLst>
              </p:cNvPr>
              <p:cNvSpPr/>
              <p:nvPr/>
            </p:nvSpPr>
            <p:spPr>
              <a:xfrm>
                <a:off x="2103905" y="2720118"/>
                <a:ext cx="262459" cy="1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74" extrusionOk="0">
                    <a:moveTo>
                      <a:pt x="0" y="21274"/>
                    </a:moveTo>
                    <a:cubicBezTo>
                      <a:pt x="0" y="15874"/>
                      <a:pt x="0" y="10474"/>
                      <a:pt x="2520" y="6617"/>
                    </a:cubicBezTo>
                    <a:cubicBezTo>
                      <a:pt x="5040" y="2760"/>
                      <a:pt x="10080" y="445"/>
                      <a:pt x="13680" y="60"/>
                    </a:cubicBezTo>
                    <a:cubicBezTo>
                      <a:pt x="17280" y="-326"/>
                      <a:pt x="19440" y="1217"/>
                      <a:pt x="21600" y="276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20" name="Line">
                <a:extLst>
                  <a:ext uri="{FF2B5EF4-FFF2-40B4-BE49-F238E27FC236}">
                    <a16:creationId xmlns:a16="http://schemas.microsoft.com/office/drawing/2014/main" id="{9979928D-7804-4E96-83CF-554E30FCF7A3}"/>
                  </a:ext>
                </a:extLst>
              </p:cNvPr>
              <p:cNvSpPr/>
              <p:nvPr/>
            </p:nvSpPr>
            <p:spPr>
              <a:xfrm>
                <a:off x="2480659" y="2745520"/>
                <a:ext cx="220127" cy="4445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5" h="21043" extrusionOk="0">
                    <a:moveTo>
                      <a:pt x="0" y="9934"/>
                    </a:moveTo>
                    <a:cubicBezTo>
                      <a:pt x="1271" y="10757"/>
                      <a:pt x="2541" y="11580"/>
                      <a:pt x="4659" y="11477"/>
                    </a:cubicBezTo>
                    <a:cubicBezTo>
                      <a:pt x="6776" y="11374"/>
                      <a:pt x="9741" y="10346"/>
                      <a:pt x="12706" y="8906"/>
                    </a:cubicBezTo>
                    <a:cubicBezTo>
                      <a:pt x="15671" y="7466"/>
                      <a:pt x="18635" y="5614"/>
                      <a:pt x="20118" y="4174"/>
                    </a:cubicBezTo>
                    <a:cubicBezTo>
                      <a:pt x="21600" y="2734"/>
                      <a:pt x="21600" y="1706"/>
                      <a:pt x="20753" y="883"/>
                    </a:cubicBezTo>
                    <a:cubicBezTo>
                      <a:pt x="19906" y="60"/>
                      <a:pt x="18212" y="-557"/>
                      <a:pt x="14824" y="780"/>
                    </a:cubicBezTo>
                    <a:cubicBezTo>
                      <a:pt x="11435" y="2117"/>
                      <a:pt x="6353" y="5409"/>
                      <a:pt x="4447" y="8597"/>
                    </a:cubicBezTo>
                    <a:cubicBezTo>
                      <a:pt x="2541" y="11786"/>
                      <a:pt x="3812" y="14872"/>
                      <a:pt x="6565" y="16929"/>
                    </a:cubicBezTo>
                    <a:cubicBezTo>
                      <a:pt x="9318" y="18986"/>
                      <a:pt x="13553" y="20014"/>
                      <a:pt x="17788" y="21043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21" name="Line">
                <a:extLst>
                  <a:ext uri="{FF2B5EF4-FFF2-40B4-BE49-F238E27FC236}">
                    <a16:creationId xmlns:a16="http://schemas.microsoft.com/office/drawing/2014/main" id="{B1635D80-04ED-499B-B7ED-D22FE5ECAF8E}"/>
                  </a:ext>
                </a:extLst>
              </p:cNvPr>
              <p:cNvSpPr/>
              <p:nvPr/>
            </p:nvSpPr>
            <p:spPr>
              <a:xfrm>
                <a:off x="2772751" y="2787858"/>
                <a:ext cx="457186" cy="376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4" h="21483" extrusionOk="0">
                    <a:moveTo>
                      <a:pt x="571" y="3607"/>
                    </a:moveTo>
                    <a:cubicBezTo>
                      <a:pt x="571" y="6586"/>
                      <a:pt x="571" y="9566"/>
                      <a:pt x="468" y="12297"/>
                    </a:cubicBezTo>
                    <a:cubicBezTo>
                      <a:pt x="365" y="15028"/>
                      <a:pt x="160" y="17511"/>
                      <a:pt x="57" y="17635"/>
                    </a:cubicBezTo>
                    <a:cubicBezTo>
                      <a:pt x="-46" y="17759"/>
                      <a:pt x="-46" y="15524"/>
                      <a:pt x="365" y="13042"/>
                    </a:cubicBezTo>
                    <a:cubicBezTo>
                      <a:pt x="777" y="10559"/>
                      <a:pt x="1600" y="7828"/>
                      <a:pt x="2320" y="5966"/>
                    </a:cubicBezTo>
                    <a:cubicBezTo>
                      <a:pt x="3040" y="4104"/>
                      <a:pt x="3657" y="3111"/>
                      <a:pt x="4480" y="2862"/>
                    </a:cubicBezTo>
                    <a:cubicBezTo>
                      <a:pt x="5303" y="2614"/>
                      <a:pt x="6331" y="3111"/>
                      <a:pt x="6948" y="4724"/>
                    </a:cubicBezTo>
                    <a:cubicBezTo>
                      <a:pt x="7565" y="6338"/>
                      <a:pt x="7771" y="9069"/>
                      <a:pt x="7874" y="11304"/>
                    </a:cubicBezTo>
                    <a:cubicBezTo>
                      <a:pt x="7977" y="13538"/>
                      <a:pt x="7977" y="15276"/>
                      <a:pt x="7977" y="16766"/>
                    </a:cubicBezTo>
                    <a:cubicBezTo>
                      <a:pt x="7977" y="18255"/>
                      <a:pt x="7977" y="19497"/>
                      <a:pt x="8285" y="19249"/>
                    </a:cubicBezTo>
                    <a:cubicBezTo>
                      <a:pt x="8594" y="19000"/>
                      <a:pt x="9211" y="17262"/>
                      <a:pt x="10034" y="14407"/>
                    </a:cubicBezTo>
                    <a:cubicBezTo>
                      <a:pt x="10857" y="11552"/>
                      <a:pt x="11885" y="7580"/>
                      <a:pt x="12914" y="4724"/>
                    </a:cubicBezTo>
                    <a:cubicBezTo>
                      <a:pt x="13943" y="1869"/>
                      <a:pt x="14971" y="131"/>
                      <a:pt x="15794" y="7"/>
                    </a:cubicBezTo>
                    <a:cubicBezTo>
                      <a:pt x="16617" y="-117"/>
                      <a:pt x="17234" y="1373"/>
                      <a:pt x="17748" y="4724"/>
                    </a:cubicBezTo>
                    <a:cubicBezTo>
                      <a:pt x="18263" y="8076"/>
                      <a:pt x="18674" y="13290"/>
                      <a:pt x="19291" y="16393"/>
                    </a:cubicBezTo>
                    <a:cubicBezTo>
                      <a:pt x="19908" y="19497"/>
                      <a:pt x="20731" y="20490"/>
                      <a:pt x="21554" y="21483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22" name="Line">
                <a:extLst>
                  <a:ext uri="{FF2B5EF4-FFF2-40B4-BE49-F238E27FC236}">
                    <a16:creationId xmlns:a16="http://schemas.microsoft.com/office/drawing/2014/main" id="{983A1E7B-E0EA-48AC-9D4A-594E69819E5A}"/>
                  </a:ext>
                </a:extLst>
              </p:cNvPr>
              <p:cNvSpPr/>
              <p:nvPr/>
            </p:nvSpPr>
            <p:spPr>
              <a:xfrm>
                <a:off x="3280736" y="2847131"/>
                <a:ext cx="135463" cy="385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44" h="21239" extrusionOk="0">
                    <a:moveTo>
                      <a:pt x="0" y="8133"/>
                    </a:moveTo>
                    <a:cubicBezTo>
                      <a:pt x="2700" y="8861"/>
                      <a:pt x="5400" y="9590"/>
                      <a:pt x="8438" y="9590"/>
                    </a:cubicBezTo>
                    <a:cubicBezTo>
                      <a:pt x="11475" y="9590"/>
                      <a:pt x="14850" y="8861"/>
                      <a:pt x="17213" y="7891"/>
                    </a:cubicBezTo>
                    <a:cubicBezTo>
                      <a:pt x="19575" y="6920"/>
                      <a:pt x="20925" y="5706"/>
                      <a:pt x="21262" y="4372"/>
                    </a:cubicBezTo>
                    <a:cubicBezTo>
                      <a:pt x="21600" y="3037"/>
                      <a:pt x="20925" y="1581"/>
                      <a:pt x="18563" y="731"/>
                    </a:cubicBezTo>
                    <a:cubicBezTo>
                      <a:pt x="16200" y="-118"/>
                      <a:pt x="12150" y="-361"/>
                      <a:pt x="8775" y="731"/>
                    </a:cubicBezTo>
                    <a:cubicBezTo>
                      <a:pt x="5400" y="1823"/>
                      <a:pt x="2700" y="4250"/>
                      <a:pt x="3038" y="7891"/>
                    </a:cubicBezTo>
                    <a:cubicBezTo>
                      <a:pt x="3375" y="11531"/>
                      <a:pt x="6750" y="16385"/>
                      <a:pt x="10125" y="21239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23" name="Line">
                <a:extLst>
                  <a:ext uri="{FF2B5EF4-FFF2-40B4-BE49-F238E27FC236}">
                    <a16:creationId xmlns:a16="http://schemas.microsoft.com/office/drawing/2014/main" id="{DA2F3F0A-C8D3-4B29-8E38-546D01899C5B}"/>
                  </a:ext>
                </a:extLst>
              </p:cNvPr>
              <p:cNvSpPr/>
              <p:nvPr/>
            </p:nvSpPr>
            <p:spPr>
              <a:xfrm>
                <a:off x="3568594" y="2834428"/>
                <a:ext cx="232825" cy="355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77" extrusionOk="0">
                    <a:moveTo>
                      <a:pt x="0" y="5672"/>
                    </a:moveTo>
                    <a:cubicBezTo>
                      <a:pt x="0" y="8570"/>
                      <a:pt x="0" y="11467"/>
                      <a:pt x="0" y="13838"/>
                    </a:cubicBezTo>
                    <a:cubicBezTo>
                      <a:pt x="0" y="16209"/>
                      <a:pt x="0" y="18053"/>
                      <a:pt x="600" y="18184"/>
                    </a:cubicBezTo>
                    <a:cubicBezTo>
                      <a:pt x="1200" y="18316"/>
                      <a:pt x="2400" y="16736"/>
                      <a:pt x="4400" y="13970"/>
                    </a:cubicBezTo>
                    <a:cubicBezTo>
                      <a:pt x="6400" y="11204"/>
                      <a:pt x="9200" y="7253"/>
                      <a:pt x="11800" y="4487"/>
                    </a:cubicBezTo>
                    <a:cubicBezTo>
                      <a:pt x="14400" y="1721"/>
                      <a:pt x="16800" y="140"/>
                      <a:pt x="18200" y="9"/>
                    </a:cubicBezTo>
                    <a:cubicBezTo>
                      <a:pt x="19600" y="-123"/>
                      <a:pt x="20000" y="1194"/>
                      <a:pt x="20200" y="4092"/>
                    </a:cubicBezTo>
                    <a:cubicBezTo>
                      <a:pt x="20400" y="6989"/>
                      <a:pt x="20400" y="11467"/>
                      <a:pt x="20600" y="14628"/>
                    </a:cubicBezTo>
                    <a:cubicBezTo>
                      <a:pt x="20800" y="17789"/>
                      <a:pt x="21200" y="19633"/>
                      <a:pt x="21600" y="21477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24" name="Line">
                <a:extLst>
                  <a:ext uri="{FF2B5EF4-FFF2-40B4-BE49-F238E27FC236}">
                    <a16:creationId xmlns:a16="http://schemas.microsoft.com/office/drawing/2014/main" id="{838FE583-B07D-4C57-8C00-BD0AEAB8BFFA}"/>
                  </a:ext>
                </a:extLst>
              </p:cNvPr>
              <p:cNvSpPr/>
              <p:nvPr/>
            </p:nvSpPr>
            <p:spPr>
              <a:xfrm>
                <a:off x="3873385" y="2377181"/>
                <a:ext cx="126996" cy="812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2" h="21465" extrusionOk="0">
                    <a:moveTo>
                      <a:pt x="21322" y="784"/>
                    </a:moveTo>
                    <a:cubicBezTo>
                      <a:pt x="19088" y="325"/>
                      <a:pt x="16853" y="-135"/>
                      <a:pt x="14619" y="37"/>
                    </a:cubicBezTo>
                    <a:cubicBezTo>
                      <a:pt x="12384" y="210"/>
                      <a:pt x="10150" y="1014"/>
                      <a:pt x="7915" y="2967"/>
                    </a:cubicBezTo>
                    <a:cubicBezTo>
                      <a:pt x="5681" y="4920"/>
                      <a:pt x="3446" y="8022"/>
                      <a:pt x="1956" y="11010"/>
                    </a:cubicBezTo>
                    <a:cubicBezTo>
                      <a:pt x="467" y="13997"/>
                      <a:pt x="-278" y="16869"/>
                      <a:pt x="94" y="18593"/>
                    </a:cubicBezTo>
                    <a:cubicBezTo>
                      <a:pt x="467" y="20316"/>
                      <a:pt x="1957" y="20891"/>
                      <a:pt x="3446" y="21465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25" name="Line">
                <a:extLst>
                  <a:ext uri="{FF2B5EF4-FFF2-40B4-BE49-F238E27FC236}">
                    <a16:creationId xmlns:a16="http://schemas.microsoft.com/office/drawing/2014/main" id="{7E1B8E73-1C97-4FD8-8A3D-626B8E7A8CD2}"/>
                  </a:ext>
                </a:extLst>
              </p:cNvPr>
              <p:cNvSpPr/>
              <p:nvPr/>
            </p:nvSpPr>
            <p:spPr>
              <a:xfrm>
                <a:off x="3737922" y="2660845"/>
                <a:ext cx="325956" cy="110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7" h="21113" extrusionOk="0">
                    <a:moveTo>
                      <a:pt x="804" y="21113"/>
                    </a:moveTo>
                    <a:cubicBezTo>
                      <a:pt x="235" y="16128"/>
                      <a:pt x="-333" y="11144"/>
                      <a:pt x="235" y="7405"/>
                    </a:cubicBezTo>
                    <a:cubicBezTo>
                      <a:pt x="804" y="3667"/>
                      <a:pt x="2509" y="1175"/>
                      <a:pt x="6204" y="344"/>
                    </a:cubicBezTo>
                    <a:cubicBezTo>
                      <a:pt x="9899" y="-487"/>
                      <a:pt x="15583" y="344"/>
                      <a:pt x="21267" y="1175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E35C0F-9AE4-44C2-9523-F7686CBB7DAC}"/>
                </a:ext>
              </a:extLst>
            </p:cNvPr>
            <p:cNvSpPr txBox="1"/>
            <p:nvPr/>
          </p:nvSpPr>
          <p:spPr>
            <a:xfrm>
              <a:off x="2027064" y="3175443"/>
              <a:ext cx="7111702" cy="3503523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50800" tIns="50800" rIns="50800" bIns="50800" spcCol="38100" anchor="ctr">
              <a:spAutoFit/>
            </a:bodyPr>
            <a:lstStyle/>
            <a:p>
              <a:pPr marL="0" marR="0" lvl="0" indent="0" algn="just" defTabSz="8255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ALU-op: 40%, Clock-cycles needed = 1</a:t>
              </a:r>
            </a:p>
            <a:p>
              <a:pPr marL="0" marR="0" lvl="0" indent="0" algn="just" defTabSz="8255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load-op: 20%, Clock-cycles needed = 2</a:t>
              </a:r>
            </a:p>
            <a:p>
              <a:pPr marL="0" marR="0" lvl="0" indent="0" algn="just" defTabSz="8255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store-op: 10%, Clock-cycles needed = 2</a:t>
              </a:r>
            </a:p>
            <a:p>
              <a:pPr marL="0" marR="0" lvl="0" indent="0" algn="just" defTabSz="8255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branch-op: 30%, Clock-cycles needed = 2</a:t>
              </a:r>
            </a:p>
            <a:p>
              <a:pPr marL="0" marR="0" lvl="0" indent="0" algn="just" defTabSz="8255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just" defTabSz="8255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 Hence CPI = 1*0.4  + 2*0.2  + 2*0.1  + 2*0.3</a:t>
              </a:r>
            </a:p>
            <a:p>
              <a:pPr marL="0" marR="0" lvl="0" indent="0" algn="just" defTabSz="8255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                    = 1.60 </a:t>
              </a:r>
            </a:p>
            <a:p>
              <a:pPr marL="0" marR="0" lvl="0" indent="0" algn="ctr" defTabSz="8255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defTabSz="8255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defTabSz="8255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EFD2456-DA6D-4C18-97DF-9CB12D9576F8}"/>
              </a:ext>
            </a:extLst>
          </p:cNvPr>
          <p:cNvSpPr/>
          <p:nvPr/>
        </p:nvSpPr>
        <p:spPr>
          <a:xfrm>
            <a:off x="196645" y="4740293"/>
            <a:ext cx="8812186" cy="150810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marL="0" marR="0" lvl="0" indent="0" algn="ctr" defTabSz="8255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cs typeface="+mn-cs"/>
              <a:sym typeface="Helvetica Neue Med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690" name="Drawing">
            <a:extLst>
              <a:ext uri="{FF2B5EF4-FFF2-40B4-BE49-F238E27FC236}">
                <a16:creationId xmlns:a16="http://schemas.microsoft.com/office/drawing/2014/main" id="{03EB4D64-4DD7-4EB8-B7E7-9D8D6AD70424}"/>
              </a:ext>
            </a:extLst>
          </p:cNvPr>
          <p:cNvGrpSpPr>
            <a:grpSpLocks/>
          </p:cNvGrpSpPr>
          <p:nvPr/>
        </p:nvGrpSpPr>
        <p:grpSpPr bwMode="auto">
          <a:xfrm>
            <a:off x="2463800" y="930275"/>
            <a:ext cx="6388100" cy="3673475"/>
            <a:chOff x="0" y="0"/>
            <a:chExt cx="17034070" cy="9793381"/>
          </a:xfrm>
        </p:grpSpPr>
        <p:sp>
          <p:nvSpPr>
            <p:cNvPr id="2528" name="Line">
              <a:extLst>
                <a:ext uri="{FF2B5EF4-FFF2-40B4-BE49-F238E27FC236}">
                  <a16:creationId xmlns:a16="http://schemas.microsoft.com/office/drawing/2014/main" id="{DFA686C9-4023-45F1-8441-2EF9BDDF326E}"/>
                </a:ext>
              </a:extLst>
            </p:cNvPr>
            <p:cNvSpPr/>
            <p:nvPr/>
          </p:nvSpPr>
          <p:spPr>
            <a:xfrm>
              <a:off x="0" y="1557461"/>
              <a:ext cx="694231" cy="757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477" extrusionOk="0">
                  <a:moveTo>
                    <a:pt x="18899" y="3538"/>
                  </a:moveTo>
                  <a:cubicBezTo>
                    <a:pt x="19031" y="2928"/>
                    <a:pt x="19164" y="2318"/>
                    <a:pt x="19296" y="1708"/>
                  </a:cubicBezTo>
                  <a:cubicBezTo>
                    <a:pt x="19429" y="1097"/>
                    <a:pt x="19561" y="487"/>
                    <a:pt x="19098" y="182"/>
                  </a:cubicBezTo>
                  <a:cubicBezTo>
                    <a:pt x="18634" y="-123"/>
                    <a:pt x="17574" y="-123"/>
                    <a:pt x="15586" y="792"/>
                  </a:cubicBezTo>
                  <a:cubicBezTo>
                    <a:pt x="13598" y="1708"/>
                    <a:pt x="10683" y="3538"/>
                    <a:pt x="7966" y="5674"/>
                  </a:cubicBezTo>
                  <a:cubicBezTo>
                    <a:pt x="5250" y="7809"/>
                    <a:pt x="2732" y="10250"/>
                    <a:pt x="1340" y="12202"/>
                  </a:cubicBezTo>
                  <a:cubicBezTo>
                    <a:pt x="-51" y="14155"/>
                    <a:pt x="-316" y="15619"/>
                    <a:pt x="347" y="16962"/>
                  </a:cubicBezTo>
                  <a:cubicBezTo>
                    <a:pt x="1009" y="18304"/>
                    <a:pt x="2599" y="19524"/>
                    <a:pt x="5780" y="20318"/>
                  </a:cubicBezTo>
                  <a:cubicBezTo>
                    <a:pt x="8960" y="21111"/>
                    <a:pt x="13731" y="21477"/>
                    <a:pt x="16580" y="21477"/>
                  </a:cubicBezTo>
                  <a:cubicBezTo>
                    <a:pt x="19429" y="21477"/>
                    <a:pt x="20356" y="21111"/>
                    <a:pt x="21284" y="20745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29" name="Line">
              <a:extLst>
                <a:ext uri="{FF2B5EF4-FFF2-40B4-BE49-F238E27FC236}">
                  <a16:creationId xmlns:a16="http://schemas.microsoft.com/office/drawing/2014/main" id="{9B287518-7E98-4B0C-A254-60FEAFC91EDE}"/>
                </a:ext>
              </a:extLst>
            </p:cNvPr>
            <p:cNvSpPr/>
            <p:nvPr/>
          </p:nvSpPr>
          <p:spPr>
            <a:xfrm>
              <a:off x="1041347" y="1642105"/>
              <a:ext cx="25399" cy="698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3600"/>
                    <a:pt x="7200" y="7200"/>
                    <a:pt x="10800" y="10800"/>
                  </a:cubicBezTo>
                  <a:cubicBezTo>
                    <a:pt x="14400" y="14400"/>
                    <a:pt x="18000" y="18000"/>
                    <a:pt x="2160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30" name="Line">
              <a:extLst>
                <a:ext uri="{FF2B5EF4-FFF2-40B4-BE49-F238E27FC236}">
                  <a16:creationId xmlns:a16="http://schemas.microsoft.com/office/drawing/2014/main" id="{2916AE5D-7A9D-4A91-891D-EF6AD2AED5AB}"/>
                </a:ext>
              </a:extLst>
            </p:cNvPr>
            <p:cNvSpPr/>
            <p:nvPr/>
          </p:nvSpPr>
          <p:spPr>
            <a:xfrm>
              <a:off x="1054048" y="1587088"/>
              <a:ext cx="309016" cy="520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3" h="21337" extrusionOk="0">
                  <a:moveTo>
                    <a:pt x="0" y="3344"/>
                  </a:moveTo>
                  <a:cubicBezTo>
                    <a:pt x="0" y="2282"/>
                    <a:pt x="0" y="1219"/>
                    <a:pt x="720" y="600"/>
                  </a:cubicBezTo>
                  <a:cubicBezTo>
                    <a:pt x="1440" y="-20"/>
                    <a:pt x="2880" y="-197"/>
                    <a:pt x="5904" y="246"/>
                  </a:cubicBezTo>
                  <a:cubicBezTo>
                    <a:pt x="8928" y="688"/>
                    <a:pt x="13536" y="1751"/>
                    <a:pt x="16704" y="3875"/>
                  </a:cubicBezTo>
                  <a:cubicBezTo>
                    <a:pt x="19872" y="6000"/>
                    <a:pt x="21600" y="9187"/>
                    <a:pt x="20016" y="12019"/>
                  </a:cubicBezTo>
                  <a:cubicBezTo>
                    <a:pt x="18432" y="14852"/>
                    <a:pt x="13536" y="17331"/>
                    <a:pt x="10368" y="18836"/>
                  </a:cubicBezTo>
                  <a:cubicBezTo>
                    <a:pt x="7200" y="20341"/>
                    <a:pt x="5760" y="20872"/>
                    <a:pt x="4320" y="21137"/>
                  </a:cubicBezTo>
                  <a:cubicBezTo>
                    <a:pt x="2880" y="21403"/>
                    <a:pt x="1440" y="21403"/>
                    <a:pt x="1152" y="21137"/>
                  </a:cubicBezTo>
                  <a:cubicBezTo>
                    <a:pt x="864" y="20872"/>
                    <a:pt x="1728" y="20341"/>
                    <a:pt x="2592" y="1981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31" name="Line">
              <a:extLst>
                <a:ext uri="{FF2B5EF4-FFF2-40B4-BE49-F238E27FC236}">
                  <a16:creationId xmlns:a16="http://schemas.microsoft.com/office/drawing/2014/main" id="{5D1E379C-EA68-4171-A2C2-D2AE3C0BD329}"/>
                </a:ext>
              </a:extLst>
            </p:cNvPr>
            <p:cNvSpPr/>
            <p:nvPr/>
          </p:nvSpPr>
          <p:spPr>
            <a:xfrm>
              <a:off x="1625518" y="1464352"/>
              <a:ext cx="414846" cy="871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418" extrusionOk="0">
                  <a:moveTo>
                    <a:pt x="2581" y="4352"/>
                  </a:moveTo>
                  <a:cubicBezTo>
                    <a:pt x="1920" y="3929"/>
                    <a:pt x="1258" y="3505"/>
                    <a:pt x="818" y="3558"/>
                  </a:cubicBezTo>
                  <a:cubicBezTo>
                    <a:pt x="377" y="3611"/>
                    <a:pt x="156" y="4140"/>
                    <a:pt x="46" y="5940"/>
                  </a:cubicBezTo>
                  <a:cubicBezTo>
                    <a:pt x="-64" y="7740"/>
                    <a:pt x="-64" y="10811"/>
                    <a:pt x="1038" y="13511"/>
                  </a:cubicBezTo>
                  <a:cubicBezTo>
                    <a:pt x="2140" y="16211"/>
                    <a:pt x="4344" y="18540"/>
                    <a:pt x="6107" y="19864"/>
                  </a:cubicBezTo>
                  <a:cubicBezTo>
                    <a:pt x="7871" y="21187"/>
                    <a:pt x="9193" y="21505"/>
                    <a:pt x="10956" y="21399"/>
                  </a:cubicBezTo>
                  <a:cubicBezTo>
                    <a:pt x="12720" y="21293"/>
                    <a:pt x="14924" y="20764"/>
                    <a:pt x="16907" y="19334"/>
                  </a:cubicBezTo>
                  <a:cubicBezTo>
                    <a:pt x="18891" y="17905"/>
                    <a:pt x="20654" y="15576"/>
                    <a:pt x="21095" y="12399"/>
                  </a:cubicBezTo>
                  <a:cubicBezTo>
                    <a:pt x="21536" y="9223"/>
                    <a:pt x="20654" y="5199"/>
                    <a:pt x="19993" y="2870"/>
                  </a:cubicBezTo>
                  <a:cubicBezTo>
                    <a:pt x="19332" y="540"/>
                    <a:pt x="18891" y="-95"/>
                    <a:pt x="18671" y="11"/>
                  </a:cubicBezTo>
                  <a:cubicBezTo>
                    <a:pt x="18450" y="117"/>
                    <a:pt x="18450" y="964"/>
                    <a:pt x="18450" y="2129"/>
                  </a:cubicBezTo>
                  <a:cubicBezTo>
                    <a:pt x="18450" y="3293"/>
                    <a:pt x="18450" y="4776"/>
                    <a:pt x="18450" y="6258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32" name="Line">
              <a:extLst>
                <a:ext uri="{FF2B5EF4-FFF2-40B4-BE49-F238E27FC236}">
                  <a16:creationId xmlns:a16="http://schemas.microsoft.com/office/drawing/2014/main" id="{253A7365-4871-468C-8800-3E1DEFFD3996}"/>
                </a:ext>
              </a:extLst>
            </p:cNvPr>
            <p:cNvSpPr/>
            <p:nvPr/>
          </p:nvSpPr>
          <p:spPr>
            <a:xfrm>
              <a:off x="2315517" y="2213458"/>
              <a:ext cx="228588" cy="76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9" h="20064" extrusionOk="0">
                  <a:moveTo>
                    <a:pt x="1859" y="20064"/>
                  </a:moveTo>
                  <a:cubicBezTo>
                    <a:pt x="659" y="12106"/>
                    <a:pt x="-541" y="4148"/>
                    <a:pt x="259" y="1306"/>
                  </a:cubicBezTo>
                  <a:cubicBezTo>
                    <a:pt x="1059" y="-1536"/>
                    <a:pt x="3859" y="738"/>
                    <a:pt x="7659" y="3580"/>
                  </a:cubicBezTo>
                  <a:cubicBezTo>
                    <a:pt x="11459" y="6422"/>
                    <a:pt x="16259" y="9832"/>
                    <a:pt x="21059" y="13243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33" name="Line">
              <a:extLst>
                <a:ext uri="{FF2B5EF4-FFF2-40B4-BE49-F238E27FC236}">
                  <a16:creationId xmlns:a16="http://schemas.microsoft.com/office/drawing/2014/main" id="{03F51EDC-0D55-4C34-91FE-5338720FFA21}"/>
                </a:ext>
              </a:extLst>
            </p:cNvPr>
            <p:cNvSpPr/>
            <p:nvPr/>
          </p:nvSpPr>
          <p:spPr>
            <a:xfrm>
              <a:off x="2810791" y="1536301"/>
              <a:ext cx="495276" cy="753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9" extrusionOk="0">
                  <a:moveTo>
                    <a:pt x="3569" y="7743"/>
                  </a:moveTo>
                  <a:cubicBezTo>
                    <a:pt x="4132" y="6401"/>
                    <a:pt x="4696" y="5058"/>
                    <a:pt x="5259" y="3594"/>
                  </a:cubicBezTo>
                  <a:cubicBezTo>
                    <a:pt x="5823" y="2130"/>
                    <a:pt x="6386" y="543"/>
                    <a:pt x="6574" y="116"/>
                  </a:cubicBezTo>
                  <a:cubicBezTo>
                    <a:pt x="6762" y="-311"/>
                    <a:pt x="6574" y="421"/>
                    <a:pt x="6292" y="2557"/>
                  </a:cubicBezTo>
                  <a:cubicBezTo>
                    <a:pt x="6010" y="4692"/>
                    <a:pt x="5635" y="8231"/>
                    <a:pt x="5541" y="10916"/>
                  </a:cubicBezTo>
                  <a:cubicBezTo>
                    <a:pt x="5447" y="13601"/>
                    <a:pt x="5635" y="15431"/>
                    <a:pt x="5823" y="16652"/>
                  </a:cubicBezTo>
                  <a:cubicBezTo>
                    <a:pt x="6010" y="17872"/>
                    <a:pt x="6198" y="18482"/>
                    <a:pt x="6010" y="18543"/>
                  </a:cubicBezTo>
                  <a:cubicBezTo>
                    <a:pt x="5823" y="18604"/>
                    <a:pt x="5259" y="18116"/>
                    <a:pt x="4508" y="17689"/>
                  </a:cubicBezTo>
                  <a:cubicBezTo>
                    <a:pt x="3757" y="17262"/>
                    <a:pt x="2817" y="16896"/>
                    <a:pt x="1878" y="16591"/>
                  </a:cubicBezTo>
                  <a:cubicBezTo>
                    <a:pt x="939" y="16286"/>
                    <a:pt x="0" y="16042"/>
                    <a:pt x="0" y="15675"/>
                  </a:cubicBezTo>
                  <a:cubicBezTo>
                    <a:pt x="0" y="15309"/>
                    <a:pt x="939" y="14821"/>
                    <a:pt x="3850" y="14394"/>
                  </a:cubicBezTo>
                  <a:cubicBezTo>
                    <a:pt x="6762" y="13967"/>
                    <a:pt x="11645" y="13601"/>
                    <a:pt x="14557" y="13418"/>
                  </a:cubicBezTo>
                  <a:cubicBezTo>
                    <a:pt x="17468" y="13235"/>
                    <a:pt x="18407" y="13235"/>
                    <a:pt x="18970" y="13540"/>
                  </a:cubicBezTo>
                  <a:cubicBezTo>
                    <a:pt x="19534" y="13845"/>
                    <a:pt x="19722" y="14455"/>
                    <a:pt x="20097" y="15797"/>
                  </a:cubicBezTo>
                  <a:cubicBezTo>
                    <a:pt x="20473" y="17140"/>
                    <a:pt x="21037" y="19214"/>
                    <a:pt x="21600" y="21289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34" name="Line">
              <a:extLst>
                <a:ext uri="{FF2B5EF4-FFF2-40B4-BE49-F238E27FC236}">
                  <a16:creationId xmlns:a16="http://schemas.microsoft.com/office/drawing/2014/main" id="{B4DA2BE4-3B3B-4010-8CC7-1ADF10D10FC7}"/>
                </a:ext>
              </a:extLst>
            </p:cNvPr>
            <p:cNvSpPr/>
            <p:nvPr/>
          </p:nvSpPr>
          <p:spPr>
            <a:xfrm>
              <a:off x="3225637" y="1705590"/>
              <a:ext cx="29633" cy="55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0827" extrusionOk="0">
                  <a:moveTo>
                    <a:pt x="3818" y="15842"/>
                  </a:moveTo>
                  <a:cubicBezTo>
                    <a:pt x="1118" y="7535"/>
                    <a:pt x="-1582" y="-773"/>
                    <a:pt x="1118" y="58"/>
                  </a:cubicBezTo>
                  <a:cubicBezTo>
                    <a:pt x="3818" y="889"/>
                    <a:pt x="11918" y="10858"/>
                    <a:pt x="20018" y="20827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35" name="Line">
              <a:extLst>
                <a:ext uri="{FF2B5EF4-FFF2-40B4-BE49-F238E27FC236}">
                  <a16:creationId xmlns:a16="http://schemas.microsoft.com/office/drawing/2014/main" id="{41AC03D5-695A-4C5E-B942-712E8327DE82}"/>
                </a:ext>
              </a:extLst>
            </p:cNvPr>
            <p:cNvSpPr/>
            <p:nvPr/>
          </p:nvSpPr>
          <p:spPr>
            <a:xfrm>
              <a:off x="3437292" y="1824093"/>
              <a:ext cx="1435029" cy="490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0" y="10026"/>
                  </a:moveTo>
                  <a:cubicBezTo>
                    <a:pt x="324" y="10213"/>
                    <a:pt x="649" y="10401"/>
                    <a:pt x="876" y="11434"/>
                  </a:cubicBezTo>
                  <a:cubicBezTo>
                    <a:pt x="1103" y="12467"/>
                    <a:pt x="1232" y="14346"/>
                    <a:pt x="1330" y="15848"/>
                  </a:cubicBezTo>
                  <a:cubicBezTo>
                    <a:pt x="1427" y="17351"/>
                    <a:pt x="1492" y="18478"/>
                    <a:pt x="1459" y="19511"/>
                  </a:cubicBezTo>
                  <a:cubicBezTo>
                    <a:pt x="1427" y="20544"/>
                    <a:pt x="1297" y="21483"/>
                    <a:pt x="1265" y="21295"/>
                  </a:cubicBezTo>
                  <a:cubicBezTo>
                    <a:pt x="1232" y="21107"/>
                    <a:pt x="1297" y="19793"/>
                    <a:pt x="1622" y="17069"/>
                  </a:cubicBezTo>
                  <a:cubicBezTo>
                    <a:pt x="1946" y="14346"/>
                    <a:pt x="2530" y="10213"/>
                    <a:pt x="2984" y="8053"/>
                  </a:cubicBezTo>
                  <a:cubicBezTo>
                    <a:pt x="3438" y="5893"/>
                    <a:pt x="3762" y="5706"/>
                    <a:pt x="4022" y="5987"/>
                  </a:cubicBezTo>
                  <a:cubicBezTo>
                    <a:pt x="4281" y="6269"/>
                    <a:pt x="4476" y="7020"/>
                    <a:pt x="4638" y="8523"/>
                  </a:cubicBezTo>
                  <a:cubicBezTo>
                    <a:pt x="4800" y="10026"/>
                    <a:pt x="4930" y="12280"/>
                    <a:pt x="5027" y="13970"/>
                  </a:cubicBezTo>
                  <a:cubicBezTo>
                    <a:pt x="5124" y="15660"/>
                    <a:pt x="5189" y="16787"/>
                    <a:pt x="5254" y="16787"/>
                  </a:cubicBezTo>
                  <a:cubicBezTo>
                    <a:pt x="5319" y="16787"/>
                    <a:pt x="5384" y="15660"/>
                    <a:pt x="5578" y="13876"/>
                  </a:cubicBezTo>
                  <a:cubicBezTo>
                    <a:pt x="5773" y="12092"/>
                    <a:pt x="6097" y="9650"/>
                    <a:pt x="6389" y="7960"/>
                  </a:cubicBezTo>
                  <a:cubicBezTo>
                    <a:pt x="6681" y="6269"/>
                    <a:pt x="6941" y="5330"/>
                    <a:pt x="7232" y="4766"/>
                  </a:cubicBezTo>
                  <a:cubicBezTo>
                    <a:pt x="7524" y="4203"/>
                    <a:pt x="7849" y="4015"/>
                    <a:pt x="8076" y="4391"/>
                  </a:cubicBezTo>
                  <a:cubicBezTo>
                    <a:pt x="8303" y="4766"/>
                    <a:pt x="8432" y="5706"/>
                    <a:pt x="8562" y="7396"/>
                  </a:cubicBezTo>
                  <a:cubicBezTo>
                    <a:pt x="8692" y="9086"/>
                    <a:pt x="8822" y="11528"/>
                    <a:pt x="8919" y="13219"/>
                  </a:cubicBezTo>
                  <a:cubicBezTo>
                    <a:pt x="9016" y="14909"/>
                    <a:pt x="9081" y="15848"/>
                    <a:pt x="9276" y="16600"/>
                  </a:cubicBezTo>
                  <a:cubicBezTo>
                    <a:pt x="9470" y="17351"/>
                    <a:pt x="9795" y="17914"/>
                    <a:pt x="10573" y="17633"/>
                  </a:cubicBezTo>
                  <a:cubicBezTo>
                    <a:pt x="11351" y="17351"/>
                    <a:pt x="12584" y="16224"/>
                    <a:pt x="13654" y="14252"/>
                  </a:cubicBezTo>
                  <a:cubicBezTo>
                    <a:pt x="14724" y="12280"/>
                    <a:pt x="15632" y="9462"/>
                    <a:pt x="16151" y="7396"/>
                  </a:cubicBezTo>
                  <a:cubicBezTo>
                    <a:pt x="16670" y="5330"/>
                    <a:pt x="16800" y="4015"/>
                    <a:pt x="16800" y="2888"/>
                  </a:cubicBezTo>
                  <a:cubicBezTo>
                    <a:pt x="16800" y="1761"/>
                    <a:pt x="16670" y="822"/>
                    <a:pt x="16443" y="353"/>
                  </a:cubicBezTo>
                  <a:cubicBezTo>
                    <a:pt x="16216" y="-117"/>
                    <a:pt x="15892" y="-117"/>
                    <a:pt x="15438" y="353"/>
                  </a:cubicBezTo>
                  <a:cubicBezTo>
                    <a:pt x="14984" y="822"/>
                    <a:pt x="14400" y="1761"/>
                    <a:pt x="14011" y="3733"/>
                  </a:cubicBezTo>
                  <a:cubicBezTo>
                    <a:pt x="13622" y="5706"/>
                    <a:pt x="13427" y="8711"/>
                    <a:pt x="13784" y="11434"/>
                  </a:cubicBezTo>
                  <a:cubicBezTo>
                    <a:pt x="14141" y="14158"/>
                    <a:pt x="15049" y="16600"/>
                    <a:pt x="16314" y="17633"/>
                  </a:cubicBezTo>
                  <a:cubicBezTo>
                    <a:pt x="17578" y="18666"/>
                    <a:pt x="19200" y="18290"/>
                    <a:pt x="20141" y="17820"/>
                  </a:cubicBezTo>
                  <a:cubicBezTo>
                    <a:pt x="21081" y="17351"/>
                    <a:pt x="21341" y="16787"/>
                    <a:pt x="21600" y="16224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36" name="Line">
              <a:extLst>
                <a:ext uri="{FF2B5EF4-FFF2-40B4-BE49-F238E27FC236}">
                  <a16:creationId xmlns:a16="http://schemas.microsoft.com/office/drawing/2014/main" id="{1D6497C4-AA10-464B-BBAD-88DA71C72FEC}"/>
                </a:ext>
              </a:extLst>
            </p:cNvPr>
            <p:cNvSpPr/>
            <p:nvPr/>
          </p:nvSpPr>
          <p:spPr>
            <a:xfrm>
              <a:off x="1011717" y="3415411"/>
              <a:ext cx="778894" cy="143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436" extrusionOk="0">
                  <a:moveTo>
                    <a:pt x="5166" y="11618"/>
                  </a:moveTo>
                  <a:cubicBezTo>
                    <a:pt x="3979" y="9000"/>
                    <a:pt x="2792" y="6381"/>
                    <a:pt x="1784" y="4418"/>
                  </a:cubicBezTo>
                  <a:cubicBezTo>
                    <a:pt x="775" y="2454"/>
                    <a:pt x="-56" y="1145"/>
                    <a:pt x="3" y="491"/>
                  </a:cubicBezTo>
                  <a:cubicBezTo>
                    <a:pt x="63" y="-164"/>
                    <a:pt x="1012" y="-164"/>
                    <a:pt x="3267" y="491"/>
                  </a:cubicBezTo>
                  <a:cubicBezTo>
                    <a:pt x="5522" y="1145"/>
                    <a:pt x="9082" y="2454"/>
                    <a:pt x="11871" y="4091"/>
                  </a:cubicBezTo>
                  <a:cubicBezTo>
                    <a:pt x="14660" y="5727"/>
                    <a:pt x="16678" y="7691"/>
                    <a:pt x="17984" y="9000"/>
                  </a:cubicBezTo>
                  <a:cubicBezTo>
                    <a:pt x="19289" y="10309"/>
                    <a:pt x="19882" y="10963"/>
                    <a:pt x="20417" y="12272"/>
                  </a:cubicBezTo>
                  <a:cubicBezTo>
                    <a:pt x="20951" y="13581"/>
                    <a:pt x="21425" y="15545"/>
                    <a:pt x="21485" y="17181"/>
                  </a:cubicBezTo>
                  <a:cubicBezTo>
                    <a:pt x="21544" y="18818"/>
                    <a:pt x="21188" y="20127"/>
                    <a:pt x="20832" y="21436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37" name="Line">
              <a:extLst>
                <a:ext uri="{FF2B5EF4-FFF2-40B4-BE49-F238E27FC236}">
                  <a16:creationId xmlns:a16="http://schemas.microsoft.com/office/drawing/2014/main" id="{F4DA518A-B527-480A-BEC3-16B9BCBB837A}"/>
                </a:ext>
              </a:extLst>
            </p:cNvPr>
            <p:cNvSpPr/>
            <p:nvPr/>
          </p:nvSpPr>
          <p:spPr>
            <a:xfrm>
              <a:off x="1109077" y="3855563"/>
              <a:ext cx="567238" cy="63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73" y="0"/>
                    <a:pt x="10145" y="0"/>
                    <a:pt x="13745" y="3600"/>
                  </a:cubicBezTo>
                  <a:cubicBezTo>
                    <a:pt x="17345" y="7200"/>
                    <a:pt x="19473" y="14400"/>
                    <a:pt x="2160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38" name="Line">
              <a:extLst>
                <a:ext uri="{FF2B5EF4-FFF2-40B4-BE49-F238E27FC236}">
                  <a16:creationId xmlns:a16="http://schemas.microsoft.com/office/drawing/2014/main" id="{9020A248-8391-46C0-927E-9360C34E9E78}"/>
                </a:ext>
              </a:extLst>
            </p:cNvPr>
            <p:cNvSpPr/>
            <p:nvPr/>
          </p:nvSpPr>
          <p:spPr>
            <a:xfrm>
              <a:off x="2569504" y="3144548"/>
              <a:ext cx="237055" cy="72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488" extrusionOk="0">
                  <a:moveTo>
                    <a:pt x="0" y="14203"/>
                  </a:moveTo>
                  <a:cubicBezTo>
                    <a:pt x="1929" y="12286"/>
                    <a:pt x="3857" y="10368"/>
                    <a:pt x="5400" y="8324"/>
                  </a:cubicBezTo>
                  <a:cubicBezTo>
                    <a:pt x="6943" y="6279"/>
                    <a:pt x="8100" y="4106"/>
                    <a:pt x="9257" y="2572"/>
                  </a:cubicBezTo>
                  <a:cubicBezTo>
                    <a:pt x="10414" y="1038"/>
                    <a:pt x="11571" y="144"/>
                    <a:pt x="12343" y="16"/>
                  </a:cubicBezTo>
                  <a:cubicBezTo>
                    <a:pt x="13114" y="-112"/>
                    <a:pt x="13500" y="527"/>
                    <a:pt x="15043" y="2828"/>
                  </a:cubicBezTo>
                  <a:cubicBezTo>
                    <a:pt x="16586" y="5128"/>
                    <a:pt x="19286" y="9090"/>
                    <a:pt x="20443" y="12477"/>
                  </a:cubicBezTo>
                  <a:cubicBezTo>
                    <a:pt x="21600" y="15864"/>
                    <a:pt x="21214" y="18676"/>
                    <a:pt x="20829" y="21488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39" name="Line">
              <a:extLst>
                <a:ext uri="{FF2B5EF4-FFF2-40B4-BE49-F238E27FC236}">
                  <a16:creationId xmlns:a16="http://schemas.microsoft.com/office/drawing/2014/main" id="{919E74EC-8061-4F9B-9767-98F99EC9D371}"/>
                </a:ext>
              </a:extLst>
            </p:cNvPr>
            <p:cNvSpPr/>
            <p:nvPr/>
          </p:nvSpPr>
          <p:spPr>
            <a:xfrm>
              <a:off x="2582202" y="3893652"/>
              <a:ext cx="452945" cy="50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171" y="14400"/>
                    <a:pt x="12343" y="7200"/>
                    <a:pt x="15943" y="3600"/>
                  </a:cubicBezTo>
                  <a:cubicBezTo>
                    <a:pt x="19543" y="0"/>
                    <a:pt x="20571" y="0"/>
                    <a:pt x="21600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40" name="Line">
              <a:extLst>
                <a:ext uri="{FF2B5EF4-FFF2-40B4-BE49-F238E27FC236}">
                  <a16:creationId xmlns:a16="http://schemas.microsoft.com/office/drawing/2014/main" id="{36D934AF-E2FB-4C81-9BB7-310AA3211A60}"/>
                </a:ext>
              </a:extLst>
            </p:cNvPr>
            <p:cNvSpPr/>
            <p:nvPr/>
          </p:nvSpPr>
          <p:spPr>
            <a:xfrm>
              <a:off x="2480608" y="3114922"/>
              <a:ext cx="554540" cy="131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6" extrusionOk="0">
                  <a:moveTo>
                    <a:pt x="0" y="21076"/>
                  </a:moveTo>
                  <a:cubicBezTo>
                    <a:pt x="1005" y="14805"/>
                    <a:pt x="2009" y="8534"/>
                    <a:pt x="4521" y="4702"/>
                  </a:cubicBezTo>
                  <a:cubicBezTo>
                    <a:pt x="7033" y="870"/>
                    <a:pt x="11051" y="-524"/>
                    <a:pt x="14149" y="173"/>
                  </a:cubicBezTo>
                  <a:cubicBezTo>
                    <a:pt x="17247" y="870"/>
                    <a:pt x="19423" y="3657"/>
                    <a:pt x="21600" y="6444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41" name="Line">
              <a:extLst>
                <a:ext uri="{FF2B5EF4-FFF2-40B4-BE49-F238E27FC236}">
                  <a16:creationId xmlns:a16="http://schemas.microsoft.com/office/drawing/2014/main" id="{0F28ECC1-9E46-4BD7-BD6E-1C49A56B6D7E}"/>
                </a:ext>
              </a:extLst>
            </p:cNvPr>
            <p:cNvSpPr/>
            <p:nvPr/>
          </p:nvSpPr>
          <p:spPr>
            <a:xfrm>
              <a:off x="3297601" y="3153013"/>
              <a:ext cx="681531" cy="72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8" h="21098" extrusionOk="0">
                  <a:moveTo>
                    <a:pt x="15996" y="4246"/>
                  </a:moveTo>
                  <a:cubicBezTo>
                    <a:pt x="16130" y="3493"/>
                    <a:pt x="16264" y="2739"/>
                    <a:pt x="16398" y="2049"/>
                  </a:cubicBezTo>
                  <a:cubicBezTo>
                    <a:pt x="16532" y="1358"/>
                    <a:pt x="16667" y="730"/>
                    <a:pt x="16398" y="353"/>
                  </a:cubicBezTo>
                  <a:cubicBezTo>
                    <a:pt x="16130" y="-23"/>
                    <a:pt x="15459" y="-149"/>
                    <a:pt x="13380" y="228"/>
                  </a:cubicBezTo>
                  <a:cubicBezTo>
                    <a:pt x="11300" y="604"/>
                    <a:pt x="7812" y="1484"/>
                    <a:pt x="5196" y="3116"/>
                  </a:cubicBezTo>
                  <a:cubicBezTo>
                    <a:pt x="2580" y="4749"/>
                    <a:pt x="835" y="7135"/>
                    <a:pt x="232" y="9458"/>
                  </a:cubicBezTo>
                  <a:cubicBezTo>
                    <a:pt x="-372" y="11781"/>
                    <a:pt x="165" y="14042"/>
                    <a:pt x="2311" y="16114"/>
                  </a:cubicBezTo>
                  <a:cubicBezTo>
                    <a:pt x="4458" y="18186"/>
                    <a:pt x="8214" y="20070"/>
                    <a:pt x="11635" y="20760"/>
                  </a:cubicBezTo>
                  <a:cubicBezTo>
                    <a:pt x="15057" y="21451"/>
                    <a:pt x="18142" y="20949"/>
                    <a:pt x="21228" y="20446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42" name="Line">
              <a:extLst>
                <a:ext uri="{FF2B5EF4-FFF2-40B4-BE49-F238E27FC236}">
                  <a16:creationId xmlns:a16="http://schemas.microsoft.com/office/drawing/2014/main" id="{CF46D3DA-2AE7-4061-84E8-2B836C23065A}"/>
                </a:ext>
              </a:extLst>
            </p:cNvPr>
            <p:cNvSpPr/>
            <p:nvPr/>
          </p:nvSpPr>
          <p:spPr>
            <a:xfrm>
              <a:off x="4601401" y="3250353"/>
              <a:ext cx="245521" cy="655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425" extrusionOk="0">
                  <a:moveTo>
                    <a:pt x="17053" y="2490"/>
                  </a:moveTo>
                  <a:cubicBezTo>
                    <a:pt x="18568" y="1368"/>
                    <a:pt x="20084" y="246"/>
                    <a:pt x="20842" y="35"/>
                  </a:cubicBezTo>
                  <a:cubicBezTo>
                    <a:pt x="21600" y="-175"/>
                    <a:pt x="21600" y="526"/>
                    <a:pt x="19895" y="3191"/>
                  </a:cubicBezTo>
                  <a:cubicBezTo>
                    <a:pt x="18189" y="5856"/>
                    <a:pt x="14779" y="10485"/>
                    <a:pt x="11179" y="13851"/>
                  </a:cubicBezTo>
                  <a:cubicBezTo>
                    <a:pt x="7579" y="17217"/>
                    <a:pt x="3789" y="19321"/>
                    <a:pt x="0" y="21425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43" name="Line">
              <a:extLst>
                <a:ext uri="{FF2B5EF4-FFF2-40B4-BE49-F238E27FC236}">
                  <a16:creationId xmlns:a16="http://schemas.microsoft.com/office/drawing/2014/main" id="{99A45962-9DED-4BB0-BE85-8EE5E53D106B}"/>
                </a:ext>
              </a:extLst>
            </p:cNvPr>
            <p:cNvSpPr/>
            <p:nvPr/>
          </p:nvSpPr>
          <p:spPr>
            <a:xfrm>
              <a:off x="4622566" y="3373089"/>
              <a:ext cx="393681" cy="613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371" extrusionOk="0">
                  <a:moveTo>
                    <a:pt x="332" y="2792"/>
                  </a:moveTo>
                  <a:cubicBezTo>
                    <a:pt x="97" y="1584"/>
                    <a:pt x="-138" y="375"/>
                    <a:pt x="97" y="73"/>
                  </a:cubicBezTo>
                  <a:cubicBezTo>
                    <a:pt x="332" y="-229"/>
                    <a:pt x="1036" y="375"/>
                    <a:pt x="3149" y="2414"/>
                  </a:cubicBezTo>
                  <a:cubicBezTo>
                    <a:pt x="5262" y="4454"/>
                    <a:pt x="8784" y="7928"/>
                    <a:pt x="11953" y="10873"/>
                  </a:cubicBezTo>
                  <a:cubicBezTo>
                    <a:pt x="15123" y="13819"/>
                    <a:pt x="17940" y="16235"/>
                    <a:pt x="19466" y="17897"/>
                  </a:cubicBezTo>
                  <a:cubicBezTo>
                    <a:pt x="20992" y="19558"/>
                    <a:pt x="21227" y="20465"/>
                    <a:pt x="21462" y="21371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44" name="Line">
              <a:extLst>
                <a:ext uri="{FF2B5EF4-FFF2-40B4-BE49-F238E27FC236}">
                  <a16:creationId xmlns:a16="http://schemas.microsoft.com/office/drawing/2014/main" id="{E72A8177-FD11-4D17-BC62-23B062CDD28C}"/>
                </a:ext>
              </a:extLst>
            </p:cNvPr>
            <p:cNvSpPr/>
            <p:nvPr/>
          </p:nvSpPr>
          <p:spPr>
            <a:xfrm>
              <a:off x="4470173" y="3610094"/>
              <a:ext cx="609569" cy="143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600" extrusionOk="0">
                  <a:moveTo>
                    <a:pt x="1450" y="21600"/>
                  </a:moveTo>
                  <a:cubicBezTo>
                    <a:pt x="690" y="19636"/>
                    <a:pt x="-71" y="17673"/>
                    <a:pt x="5" y="16364"/>
                  </a:cubicBezTo>
                  <a:cubicBezTo>
                    <a:pt x="81" y="15055"/>
                    <a:pt x="994" y="14400"/>
                    <a:pt x="3808" y="11782"/>
                  </a:cubicBezTo>
                  <a:cubicBezTo>
                    <a:pt x="6622" y="9164"/>
                    <a:pt x="11337" y="4582"/>
                    <a:pt x="14608" y="2291"/>
                  </a:cubicBezTo>
                  <a:cubicBezTo>
                    <a:pt x="17878" y="0"/>
                    <a:pt x="19704" y="0"/>
                    <a:pt x="21529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45" name="Line">
              <a:extLst>
                <a:ext uri="{FF2B5EF4-FFF2-40B4-BE49-F238E27FC236}">
                  <a16:creationId xmlns:a16="http://schemas.microsoft.com/office/drawing/2014/main" id="{DF8B1A46-6F1D-468E-BA88-2D9A3A0A463E}"/>
                </a:ext>
              </a:extLst>
            </p:cNvPr>
            <p:cNvSpPr/>
            <p:nvPr/>
          </p:nvSpPr>
          <p:spPr>
            <a:xfrm>
              <a:off x="5723177" y="3026046"/>
              <a:ext cx="1020183" cy="871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5" h="21345" extrusionOk="0">
                  <a:moveTo>
                    <a:pt x="5755" y="7629"/>
                  </a:moveTo>
                  <a:cubicBezTo>
                    <a:pt x="5935" y="6888"/>
                    <a:pt x="6115" y="6147"/>
                    <a:pt x="6250" y="5406"/>
                  </a:cubicBezTo>
                  <a:cubicBezTo>
                    <a:pt x="6385" y="4665"/>
                    <a:pt x="6475" y="3923"/>
                    <a:pt x="6295" y="3500"/>
                  </a:cubicBezTo>
                  <a:cubicBezTo>
                    <a:pt x="6115" y="3076"/>
                    <a:pt x="5665" y="2970"/>
                    <a:pt x="4675" y="3606"/>
                  </a:cubicBezTo>
                  <a:cubicBezTo>
                    <a:pt x="3685" y="4241"/>
                    <a:pt x="2155" y="5618"/>
                    <a:pt x="1165" y="7682"/>
                  </a:cubicBezTo>
                  <a:cubicBezTo>
                    <a:pt x="175" y="9747"/>
                    <a:pt x="-275" y="12500"/>
                    <a:pt x="175" y="14512"/>
                  </a:cubicBezTo>
                  <a:cubicBezTo>
                    <a:pt x="625" y="16523"/>
                    <a:pt x="1975" y="17794"/>
                    <a:pt x="3955" y="18323"/>
                  </a:cubicBezTo>
                  <a:cubicBezTo>
                    <a:pt x="5935" y="18853"/>
                    <a:pt x="8545" y="18641"/>
                    <a:pt x="10435" y="17476"/>
                  </a:cubicBezTo>
                  <a:cubicBezTo>
                    <a:pt x="12325" y="16312"/>
                    <a:pt x="13495" y="14194"/>
                    <a:pt x="14080" y="12394"/>
                  </a:cubicBezTo>
                  <a:cubicBezTo>
                    <a:pt x="14665" y="10594"/>
                    <a:pt x="14665" y="9112"/>
                    <a:pt x="14620" y="8106"/>
                  </a:cubicBezTo>
                  <a:cubicBezTo>
                    <a:pt x="14575" y="7100"/>
                    <a:pt x="14485" y="6570"/>
                    <a:pt x="14305" y="6518"/>
                  </a:cubicBezTo>
                  <a:cubicBezTo>
                    <a:pt x="14125" y="6465"/>
                    <a:pt x="13855" y="6888"/>
                    <a:pt x="13630" y="8476"/>
                  </a:cubicBezTo>
                  <a:cubicBezTo>
                    <a:pt x="13405" y="10065"/>
                    <a:pt x="13225" y="12818"/>
                    <a:pt x="13225" y="14935"/>
                  </a:cubicBezTo>
                  <a:cubicBezTo>
                    <a:pt x="13225" y="17053"/>
                    <a:pt x="13405" y="18535"/>
                    <a:pt x="13495" y="19594"/>
                  </a:cubicBezTo>
                  <a:cubicBezTo>
                    <a:pt x="13585" y="20653"/>
                    <a:pt x="13585" y="21288"/>
                    <a:pt x="13495" y="21341"/>
                  </a:cubicBezTo>
                  <a:cubicBezTo>
                    <a:pt x="13405" y="21394"/>
                    <a:pt x="13225" y="20865"/>
                    <a:pt x="13090" y="19170"/>
                  </a:cubicBezTo>
                  <a:cubicBezTo>
                    <a:pt x="12955" y="17476"/>
                    <a:pt x="12865" y="14618"/>
                    <a:pt x="13135" y="11706"/>
                  </a:cubicBezTo>
                  <a:cubicBezTo>
                    <a:pt x="13405" y="8794"/>
                    <a:pt x="14035" y="5829"/>
                    <a:pt x="14755" y="3818"/>
                  </a:cubicBezTo>
                  <a:cubicBezTo>
                    <a:pt x="15475" y="1806"/>
                    <a:pt x="16285" y="747"/>
                    <a:pt x="17140" y="270"/>
                  </a:cubicBezTo>
                  <a:cubicBezTo>
                    <a:pt x="17995" y="-206"/>
                    <a:pt x="18895" y="-100"/>
                    <a:pt x="19615" y="959"/>
                  </a:cubicBezTo>
                  <a:cubicBezTo>
                    <a:pt x="20335" y="2018"/>
                    <a:pt x="20875" y="4029"/>
                    <a:pt x="21100" y="5882"/>
                  </a:cubicBezTo>
                  <a:cubicBezTo>
                    <a:pt x="21325" y="7735"/>
                    <a:pt x="21235" y="9429"/>
                    <a:pt x="20695" y="10647"/>
                  </a:cubicBezTo>
                  <a:cubicBezTo>
                    <a:pt x="20155" y="11865"/>
                    <a:pt x="19165" y="12606"/>
                    <a:pt x="17815" y="12976"/>
                  </a:cubicBezTo>
                  <a:cubicBezTo>
                    <a:pt x="16465" y="13347"/>
                    <a:pt x="14755" y="13347"/>
                    <a:pt x="13675" y="13188"/>
                  </a:cubicBezTo>
                  <a:cubicBezTo>
                    <a:pt x="12595" y="13029"/>
                    <a:pt x="12145" y="12712"/>
                    <a:pt x="11695" y="12394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46" name="Line">
              <a:extLst>
                <a:ext uri="{FF2B5EF4-FFF2-40B4-BE49-F238E27FC236}">
                  <a16:creationId xmlns:a16="http://schemas.microsoft.com/office/drawing/2014/main" id="{8CB5E80E-5B67-4887-8A3B-3DD62A4F2F97}"/>
                </a:ext>
              </a:extLst>
            </p:cNvPr>
            <p:cNvSpPr/>
            <p:nvPr/>
          </p:nvSpPr>
          <p:spPr>
            <a:xfrm>
              <a:off x="7179369" y="3195335"/>
              <a:ext cx="63498" cy="660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280" y="1694"/>
                    <a:pt x="12960" y="3388"/>
                    <a:pt x="12960" y="6282"/>
                  </a:cubicBezTo>
                  <a:cubicBezTo>
                    <a:pt x="12960" y="9176"/>
                    <a:pt x="17280" y="13271"/>
                    <a:pt x="15840" y="16024"/>
                  </a:cubicBezTo>
                  <a:cubicBezTo>
                    <a:pt x="14400" y="18776"/>
                    <a:pt x="7200" y="20188"/>
                    <a:pt x="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47" name="Line">
              <a:extLst>
                <a:ext uri="{FF2B5EF4-FFF2-40B4-BE49-F238E27FC236}">
                  <a16:creationId xmlns:a16="http://schemas.microsoft.com/office/drawing/2014/main" id="{330AA78A-260E-490A-B66A-E72AE35052A4}"/>
                </a:ext>
              </a:extLst>
            </p:cNvPr>
            <p:cNvSpPr/>
            <p:nvPr/>
          </p:nvSpPr>
          <p:spPr>
            <a:xfrm>
              <a:off x="6997347" y="3830170"/>
              <a:ext cx="359814" cy="76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600" extrusionOk="0">
                  <a:moveTo>
                    <a:pt x="0" y="21600"/>
                  </a:moveTo>
                  <a:cubicBezTo>
                    <a:pt x="4066" y="20400"/>
                    <a:pt x="8132" y="19200"/>
                    <a:pt x="11054" y="18600"/>
                  </a:cubicBezTo>
                  <a:cubicBezTo>
                    <a:pt x="13976" y="18000"/>
                    <a:pt x="15755" y="18000"/>
                    <a:pt x="17407" y="18000"/>
                  </a:cubicBezTo>
                  <a:cubicBezTo>
                    <a:pt x="19059" y="18000"/>
                    <a:pt x="20584" y="18000"/>
                    <a:pt x="21092" y="15000"/>
                  </a:cubicBezTo>
                  <a:cubicBezTo>
                    <a:pt x="21600" y="12000"/>
                    <a:pt x="21092" y="6000"/>
                    <a:pt x="20584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48" name="Line">
              <a:extLst>
                <a:ext uri="{FF2B5EF4-FFF2-40B4-BE49-F238E27FC236}">
                  <a16:creationId xmlns:a16="http://schemas.microsoft.com/office/drawing/2014/main" id="{1E751CC7-0B71-442C-B7EC-86D6188C95B5}"/>
                </a:ext>
              </a:extLst>
            </p:cNvPr>
            <p:cNvSpPr/>
            <p:nvPr/>
          </p:nvSpPr>
          <p:spPr>
            <a:xfrm>
              <a:off x="7018511" y="3208031"/>
              <a:ext cx="393681" cy="131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330" extrusionOk="0">
                  <a:moveTo>
                    <a:pt x="297" y="21330"/>
                  </a:moveTo>
                  <a:cubicBezTo>
                    <a:pt x="62" y="16290"/>
                    <a:pt x="-173" y="11250"/>
                    <a:pt x="179" y="7650"/>
                  </a:cubicBezTo>
                  <a:cubicBezTo>
                    <a:pt x="531" y="4050"/>
                    <a:pt x="1470" y="1890"/>
                    <a:pt x="4640" y="810"/>
                  </a:cubicBezTo>
                  <a:cubicBezTo>
                    <a:pt x="7810" y="-270"/>
                    <a:pt x="13210" y="-270"/>
                    <a:pt x="16379" y="810"/>
                  </a:cubicBezTo>
                  <a:cubicBezTo>
                    <a:pt x="19549" y="1890"/>
                    <a:pt x="20488" y="4050"/>
                    <a:pt x="21427" y="621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49" name="Line">
              <a:extLst>
                <a:ext uri="{FF2B5EF4-FFF2-40B4-BE49-F238E27FC236}">
                  <a16:creationId xmlns:a16="http://schemas.microsoft.com/office/drawing/2014/main" id="{CD1CA178-DC6A-4311-9E29-EED6546BE6BC}"/>
                </a:ext>
              </a:extLst>
            </p:cNvPr>
            <p:cNvSpPr/>
            <p:nvPr/>
          </p:nvSpPr>
          <p:spPr>
            <a:xfrm>
              <a:off x="8199552" y="3364624"/>
              <a:ext cx="300550" cy="44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157" y="4024"/>
                    <a:pt x="14713" y="8047"/>
                    <a:pt x="11113" y="11647"/>
                  </a:cubicBezTo>
                  <a:cubicBezTo>
                    <a:pt x="7513" y="15247"/>
                    <a:pt x="3757" y="18424"/>
                    <a:pt x="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50" name="Line">
              <a:extLst>
                <a:ext uri="{FF2B5EF4-FFF2-40B4-BE49-F238E27FC236}">
                  <a16:creationId xmlns:a16="http://schemas.microsoft.com/office/drawing/2014/main" id="{678D475E-47B8-4A92-AEB0-4561A6CEDABB}"/>
                </a:ext>
              </a:extLst>
            </p:cNvPr>
            <p:cNvSpPr/>
            <p:nvPr/>
          </p:nvSpPr>
          <p:spPr>
            <a:xfrm>
              <a:off x="8229183" y="3411178"/>
              <a:ext cx="321717" cy="495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6" extrusionOk="0">
                  <a:moveTo>
                    <a:pt x="0" y="2942"/>
                  </a:moveTo>
                  <a:cubicBezTo>
                    <a:pt x="288" y="1638"/>
                    <a:pt x="576" y="335"/>
                    <a:pt x="1296" y="55"/>
                  </a:cubicBezTo>
                  <a:cubicBezTo>
                    <a:pt x="2016" y="-224"/>
                    <a:pt x="3168" y="521"/>
                    <a:pt x="6192" y="3128"/>
                  </a:cubicBezTo>
                  <a:cubicBezTo>
                    <a:pt x="9216" y="5735"/>
                    <a:pt x="14112" y="10204"/>
                    <a:pt x="16992" y="13555"/>
                  </a:cubicBezTo>
                  <a:cubicBezTo>
                    <a:pt x="19872" y="16907"/>
                    <a:pt x="20736" y="19142"/>
                    <a:pt x="21600" y="21376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51" name="Line">
              <a:extLst>
                <a:ext uri="{FF2B5EF4-FFF2-40B4-BE49-F238E27FC236}">
                  <a16:creationId xmlns:a16="http://schemas.microsoft.com/office/drawing/2014/main" id="{CF29CBF7-0A4A-4CE6-89A1-7C6F7E62CF2D}"/>
                </a:ext>
              </a:extLst>
            </p:cNvPr>
            <p:cNvSpPr/>
            <p:nvPr/>
          </p:nvSpPr>
          <p:spPr>
            <a:xfrm>
              <a:off x="8178385" y="3559307"/>
              <a:ext cx="491042" cy="165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9" y="21600"/>
                  </a:moveTo>
                  <a:cubicBezTo>
                    <a:pt x="765" y="18831"/>
                    <a:pt x="0" y="16062"/>
                    <a:pt x="0" y="13569"/>
                  </a:cubicBezTo>
                  <a:cubicBezTo>
                    <a:pt x="0" y="11077"/>
                    <a:pt x="765" y="8862"/>
                    <a:pt x="3823" y="6923"/>
                  </a:cubicBezTo>
                  <a:cubicBezTo>
                    <a:pt x="6881" y="4985"/>
                    <a:pt x="12234" y="3323"/>
                    <a:pt x="15579" y="2215"/>
                  </a:cubicBezTo>
                  <a:cubicBezTo>
                    <a:pt x="18924" y="1108"/>
                    <a:pt x="20262" y="554"/>
                    <a:pt x="21600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52" name="Line">
              <a:extLst>
                <a:ext uri="{FF2B5EF4-FFF2-40B4-BE49-F238E27FC236}">
                  <a16:creationId xmlns:a16="http://schemas.microsoft.com/office/drawing/2014/main" id="{0692D585-474B-4F1E-877F-A356E39D6003}"/>
                </a:ext>
              </a:extLst>
            </p:cNvPr>
            <p:cNvSpPr/>
            <p:nvPr/>
          </p:nvSpPr>
          <p:spPr>
            <a:xfrm>
              <a:off x="9147771" y="3186871"/>
              <a:ext cx="579936" cy="57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1301" extrusionOk="0">
                  <a:moveTo>
                    <a:pt x="21298" y="2280"/>
                  </a:moveTo>
                  <a:cubicBezTo>
                    <a:pt x="20667" y="1474"/>
                    <a:pt x="20037" y="668"/>
                    <a:pt x="18618" y="265"/>
                  </a:cubicBezTo>
                  <a:cubicBezTo>
                    <a:pt x="17199" y="-138"/>
                    <a:pt x="14991" y="-138"/>
                    <a:pt x="12469" y="668"/>
                  </a:cubicBezTo>
                  <a:cubicBezTo>
                    <a:pt x="9946" y="1474"/>
                    <a:pt x="7108" y="3086"/>
                    <a:pt x="4901" y="5262"/>
                  </a:cubicBezTo>
                  <a:cubicBezTo>
                    <a:pt x="2694" y="7438"/>
                    <a:pt x="1117" y="10178"/>
                    <a:pt x="407" y="12435"/>
                  </a:cubicBezTo>
                  <a:cubicBezTo>
                    <a:pt x="-302" y="14692"/>
                    <a:pt x="-144" y="16465"/>
                    <a:pt x="1353" y="17916"/>
                  </a:cubicBezTo>
                  <a:cubicBezTo>
                    <a:pt x="2851" y="19366"/>
                    <a:pt x="5689" y="20495"/>
                    <a:pt x="9079" y="20978"/>
                  </a:cubicBezTo>
                  <a:cubicBezTo>
                    <a:pt x="12469" y="21462"/>
                    <a:pt x="16410" y="21301"/>
                    <a:pt x="20352" y="2114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53" name="Line">
              <a:extLst>
                <a:ext uri="{FF2B5EF4-FFF2-40B4-BE49-F238E27FC236}">
                  <a16:creationId xmlns:a16="http://schemas.microsoft.com/office/drawing/2014/main" id="{3070C012-0CC0-4792-BC56-3AF96AA5713B}"/>
                </a:ext>
              </a:extLst>
            </p:cNvPr>
            <p:cNvSpPr/>
            <p:nvPr/>
          </p:nvSpPr>
          <p:spPr>
            <a:xfrm>
              <a:off x="9897032" y="3169942"/>
              <a:ext cx="558772" cy="55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1294" extrusionOk="0">
                  <a:moveTo>
                    <a:pt x="14336" y="3034"/>
                  </a:moveTo>
                  <a:cubicBezTo>
                    <a:pt x="14006" y="2203"/>
                    <a:pt x="13676" y="1372"/>
                    <a:pt x="13099" y="791"/>
                  </a:cubicBezTo>
                  <a:cubicBezTo>
                    <a:pt x="12522" y="209"/>
                    <a:pt x="11698" y="-123"/>
                    <a:pt x="10131" y="43"/>
                  </a:cubicBezTo>
                  <a:cubicBezTo>
                    <a:pt x="8565" y="209"/>
                    <a:pt x="6256" y="874"/>
                    <a:pt x="4278" y="3034"/>
                  </a:cubicBezTo>
                  <a:cubicBezTo>
                    <a:pt x="2299" y="5194"/>
                    <a:pt x="650" y="8849"/>
                    <a:pt x="156" y="11757"/>
                  </a:cubicBezTo>
                  <a:cubicBezTo>
                    <a:pt x="-339" y="14665"/>
                    <a:pt x="321" y="16825"/>
                    <a:pt x="2546" y="18403"/>
                  </a:cubicBezTo>
                  <a:cubicBezTo>
                    <a:pt x="4772" y="19982"/>
                    <a:pt x="8565" y="20979"/>
                    <a:pt x="11945" y="21228"/>
                  </a:cubicBezTo>
                  <a:cubicBezTo>
                    <a:pt x="15325" y="21477"/>
                    <a:pt x="18293" y="20979"/>
                    <a:pt x="21261" y="2048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54" name="Line">
              <a:extLst>
                <a:ext uri="{FF2B5EF4-FFF2-40B4-BE49-F238E27FC236}">
                  <a16:creationId xmlns:a16="http://schemas.microsoft.com/office/drawing/2014/main" id="{1E21D44C-472D-4CA0-B42D-3E3E2766A0BE}"/>
                </a:ext>
              </a:extLst>
            </p:cNvPr>
            <p:cNvSpPr/>
            <p:nvPr/>
          </p:nvSpPr>
          <p:spPr>
            <a:xfrm>
              <a:off x="10608196" y="3093762"/>
              <a:ext cx="507974" cy="736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8" extrusionOk="0">
                  <a:moveTo>
                    <a:pt x="0" y="3767"/>
                  </a:moveTo>
                  <a:cubicBezTo>
                    <a:pt x="183" y="3136"/>
                    <a:pt x="366" y="2504"/>
                    <a:pt x="2654" y="1936"/>
                  </a:cubicBezTo>
                  <a:cubicBezTo>
                    <a:pt x="4942" y="1367"/>
                    <a:pt x="9336" y="862"/>
                    <a:pt x="12539" y="546"/>
                  </a:cubicBezTo>
                  <a:cubicBezTo>
                    <a:pt x="15742" y="231"/>
                    <a:pt x="17756" y="104"/>
                    <a:pt x="19220" y="41"/>
                  </a:cubicBezTo>
                  <a:cubicBezTo>
                    <a:pt x="20685" y="-22"/>
                    <a:pt x="21600" y="-22"/>
                    <a:pt x="21600" y="104"/>
                  </a:cubicBezTo>
                  <a:cubicBezTo>
                    <a:pt x="21600" y="231"/>
                    <a:pt x="20685" y="483"/>
                    <a:pt x="19403" y="673"/>
                  </a:cubicBezTo>
                  <a:cubicBezTo>
                    <a:pt x="18122" y="862"/>
                    <a:pt x="16475" y="989"/>
                    <a:pt x="15468" y="1367"/>
                  </a:cubicBezTo>
                  <a:cubicBezTo>
                    <a:pt x="14461" y="1746"/>
                    <a:pt x="14095" y="2378"/>
                    <a:pt x="13637" y="4778"/>
                  </a:cubicBezTo>
                  <a:cubicBezTo>
                    <a:pt x="13180" y="7178"/>
                    <a:pt x="12631" y="11346"/>
                    <a:pt x="12356" y="14441"/>
                  </a:cubicBezTo>
                  <a:cubicBezTo>
                    <a:pt x="12081" y="17536"/>
                    <a:pt x="12081" y="19557"/>
                    <a:pt x="12081" y="21578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55" name="Line">
              <a:extLst>
                <a:ext uri="{FF2B5EF4-FFF2-40B4-BE49-F238E27FC236}">
                  <a16:creationId xmlns:a16="http://schemas.microsoft.com/office/drawing/2014/main" id="{2AEA59C4-2B9B-40AE-9B19-F0A554E48B43}"/>
                </a:ext>
              </a:extLst>
            </p:cNvPr>
            <p:cNvSpPr/>
            <p:nvPr/>
          </p:nvSpPr>
          <p:spPr>
            <a:xfrm>
              <a:off x="1045582" y="5666958"/>
              <a:ext cx="296318" cy="93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600" extrusionOk="0">
                  <a:moveTo>
                    <a:pt x="1511" y="21600"/>
                  </a:moveTo>
                  <a:cubicBezTo>
                    <a:pt x="586" y="16457"/>
                    <a:pt x="-340" y="11314"/>
                    <a:pt x="123" y="7714"/>
                  </a:cubicBezTo>
                  <a:cubicBezTo>
                    <a:pt x="586" y="4114"/>
                    <a:pt x="2437" y="2057"/>
                    <a:pt x="5060" y="1029"/>
                  </a:cubicBezTo>
                  <a:cubicBezTo>
                    <a:pt x="7683" y="0"/>
                    <a:pt x="11077" y="0"/>
                    <a:pt x="13546" y="0"/>
                  </a:cubicBezTo>
                  <a:cubicBezTo>
                    <a:pt x="16014" y="0"/>
                    <a:pt x="17557" y="0"/>
                    <a:pt x="18791" y="2057"/>
                  </a:cubicBezTo>
                  <a:cubicBezTo>
                    <a:pt x="20026" y="4114"/>
                    <a:pt x="20951" y="8229"/>
                    <a:pt x="21106" y="10800"/>
                  </a:cubicBezTo>
                  <a:cubicBezTo>
                    <a:pt x="21260" y="13371"/>
                    <a:pt x="20643" y="14400"/>
                    <a:pt x="20026" y="15429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56" name="Line">
              <a:extLst>
                <a:ext uri="{FF2B5EF4-FFF2-40B4-BE49-F238E27FC236}">
                  <a16:creationId xmlns:a16="http://schemas.microsoft.com/office/drawing/2014/main" id="{442BF7EF-D648-4C23-9177-3707F1806230}"/>
                </a:ext>
              </a:extLst>
            </p:cNvPr>
            <p:cNvSpPr/>
            <p:nvPr/>
          </p:nvSpPr>
          <p:spPr>
            <a:xfrm>
              <a:off x="1028649" y="5874336"/>
              <a:ext cx="287852" cy="1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600" extrusionOk="0">
                  <a:moveTo>
                    <a:pt x="3074" y="0"/>
                  </a:moveTo>
                  <a:cubicBezTo>
                    <a:pt x="1462" y="7200"/>
                    <a:pt x="-150" y="14400"/>
                    <a:pt x="11" y="18000"/>
                  </a:cubicBezTo>
                  <a:cubicBezTo>
                    <a:pt x="172" y="21600"/>
                    <a:pt x="2107" y="21600"/>
                    <a:pt x="5975" y="21600"/>
                  </a:cubicBezTo>
                  <a:cubicBezTo>
                    <a:pt x="9844" y="21600"/>
                    <a:pt x="15647" y="21600"/>
                    <a:pt x="2145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57" name="Line">
              <a:extLst>
                <a:ext uri="{FF2B5EF4-FFF2-40B4-BE49-F238E27FC236}">
                  <a16:creationId xmlns:a16="http://schemas.microsoft.com/office/drawing/2014/main" id="{41F3BA5F-1B0F-4910-BDA1-20C90C71E796}"/>
                </a:ext>
              </a:extLst>
            </p:cNvPr>
            <p:cNvSpPr/>
            <p:nvPr/>
          </p:nvSpPr>
          <p:spPr>
            <a:xfrm>
              <a:off x="2506006" y="5061747"/>
              <a:ext cx="177791" cy="1032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519" extrusionOk="0">
                  <a:moveTo>
                    <a:pt x="4506" y="6669"/>
                  </a:moveTo>
                  <a:cubicBezTo>
                    <a:pt x="2399" y="7299"/>
                    <a:pt x="292" y="7929"/>
                    <a:pt x="28" y="8064"/>
                  </a:cubicBezTo>
                  <a:cubicBezTo>
                    <a:pt x="-235" y="8199"/>
                    <a:pt x="1345" y="7839"/>
                    <a:pt x="4770" y="6669"/>
                  </a:cubicBezTo>
                  <a:cubicBezTo>
                    <a:pt x="8194" y="5499"/>
                    <a:pt x="13463" y="3519"/>
                    <a:pt x="16360" y="2169"/>
                  </a:cubicBezTo>
                  <a:cubicBezTo>
                    <a:pt x="19258" y="819"/>
                    <a:pt x="19785" y="99"/>
                    <a:pt x="20048" y="9"/>
                  </a:cubicBezTo>
                  <a:cubicBezTo>
                    <a:pt x="20311" y="-81"/>
                    <a:pt x="20311" y="459"/>
                    <a:pt x="20311" y="2664"/>
                  </a:cubicBezTo>
                  <a:cubicBezTo>
                    <a:pt x="20311" y="4869"/>
                    <a:pt x="20311" y="8739"/>
                    <a:pt x="20575" y="11754"/>
                  </a:cubicBezTo>
                  <a:cubicBezTo>
                    <a:pt x="20838" y="14769"/>
                    <a:pt x="21365" y="16929"/>
                    <a:pt x="21365" y="18234"/>
                  </a:cubicBezTo>
                  <a:cubicBezTo>
                    <a:pt x="21365" y="19539"/>
                    <a:pt x="20838" y="19989"/>
                    <a:pt x="19785" y="20394"/>
                  </a:cubicBezTo>
                  <a:cubicBezTo>
                    <a:pt x="18731" y="20799"/>
                    <a:pt x="17150" y="21159"/>
                    <a:pt x="15306" y="21339"/>
                  </a:cubicBezTo>
                  <a:cubicBezTo>
                    <a:pt x="13463" y="21519"/>
                    <a:pt x="11355" y="21519"/>
                    <a:pt x="9248" y="21519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58" name="Line">
              <a:extLst>
                <a:ext uri="{FF2B5EF4-FFF2-40B4-BE49-F238E27FC236}">
                  <a16:creationId xmlns:a16="http://schemas.microsoft.com/office/drawing/2014/main" id="{5360CEB5-BCDB-4DB8-88B9-89A596A8E67F}"/>
                </a:ext>
              </a:extLst>
            </p:cNvPr>
            <p:cNvSpPr/>
            <p:nvPr/>
          </p:nvSpPr>
          <p:spPr>
            <a:xfrm>
              <a:off x="2442511" y="6005536"/>
              <a:ext cx="410611" cy="88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50" y="16457"/>
                    <a:pt x="900" y="11314"/>
                    <a:pt x="4500" y="7714"/>
                  </a:cubicBezTo>
                  <a:cubicBezTo>
                    <a:pt x="8100" y="4114"/>
                    <a:pt x="14850" y="2057"/>
                    <a:pt x="21600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59" name="Line">
              <a:extLst>
                <a:ext uri="{FF2B5EF4-FFF2-40B4-BE49-F238E27FC236}">
                  <a16:creationId xmlns:a16="http://schemas.microsoft.com/office/drawing/2014/main" id="{CE2B7908-8297-4893-82DB-1D8EB523C616}"/>
                </a:ext>
              </a:extLst>
            </p:cNvPr>
            <p:cNvSpPr/>
            <p:nvPr/>
          </p:nvSpPr>
          <p:spPr>
            <a:xfrm>
              <a:off x="3064778" y="5192948"/>
              <a:ext cx="402148" cy="787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6" h="21170" extrusionOk="0">
                  <a:moveTo>
                    <a:pt x="14751" y="5136"/>
                  </a:moveTo>
                  <a:cubicBezTo>
                    <a:pt x="13387" y="3634"/>
                    <a:pt x="12023" y="2133"/>
                    <a:pt x="10772" y="1382"/>
                  </a:cubicBezTo>
                  <a:cubicBezTo>
                    <a:pt x="9522" y="631"/>
                    <a:pt x="8385" y="631"/>
                    <a:pt x="7134" y="1266"/>
                  </a:cubicBezTo>
                  <a:cubicBezTo>
                    <a:pt x="5884" y="1902"/>
                    <a:pt x="4520" y="3172"/>
                    <a:pt x="3156" y="5829"/>
                  </a:cubicBezTo>
                  <a:cubicBezTo>
                    <a:pt x="1791" y="8486"/>
                    <a:pt x="427" y="12528"/>
                    <a:pt x="86" y="15185"/>
                  </a:cubicBezTo>
                  <a:cubicBezTo>
                    <a:pt x="-255" y="17842"/>
                    <a:pt x="427" y="19112"/>
                    <a:pt x="2019" y="19979"/>
                  </a:cubicBezTo>
                  <a:cubicBezTo>
                    <a:pt x="3610" y="20845"/>
                    <a:pt x="6111" y="21307"/>
                    <a:pt x="8840" y="21134"/>
                  </a:cubicBezTo>
                  <a:cubicBezTo>
                    <a:pt x="11568" y="20960"/>
                    <a:pt x="14524" y="20152"/>
                    <a:pt x="16798" y="18246"/>
                  </a:cubicBezTo>
                  <a:cubicBezTo>
                    <a:pt x="19071" y="16340"/>
                    <a:pt x="20663" y="13337"/>
                    <a:pt x="21004" y="10680"/>
                  </a:cubicBezTo>
                  <a:cubicBezTo>
                    <a:pt x="21345" y="8024"/>
                    <a:pt x="20436" y="5713"/>
                    <a:pt x="19299" y="3981"/>
                  </a:cubicBezTo>
                  <a:cubicBezTo>
                    <a:pt x="18162" y="2248"/>
                    <a:pt x="16798" y="1093"/>
                    <a:pt x="15320" y="458"/>
                  </a:cubicBezTo>
                  <a:cubicBezTo>
                    <a:pt x="13842" y="-177"/>
                    <a:pt x="12250" y="-293"/>
                    <a:pt x="10886" y="1035"/>
                  </a:cubicBezTo>
                  <a:cubicBezTo>
                    <a:pt x="9522" y="2364"/>
                    <a:pt x="8385" y="5136"/>
                    <a:pt x="7248" y="7908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60" name="Line">
              <a:extLst>
                <a:ext uri="{FF2B5EF4-FFF2-40B4-BE49-F238E27FC236}">
                  <a16:creationId xmlns:a16="http://schemas.microsoft.com/office/drawing/2014/main" id="{865580D2-6C01-4C66-AB8F-F9D72A82FA5D}"/>
                </a:ext>
              </a:extLst>
            </p:cNvPr>
            <p:cNvSpPr/>
            <p:nvPr/>
          </p:nvSpPr>
          <p:spPr>
            <a:xfrm>
              <a:off x="3759009" y="5307217"/>
              <a:ext cx="262453" cy="681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0" h="21392" extrusionOk="0">
                  <a:moveTo>
                    <a:pt x="7290" y="2743"/>
                  </a:moveTo>
                  <a:cubicBezTo>
                    <a:pt x="6261" y="1656"/>
                    <a:pt x="5233" y="569"/>
                    <a:pt x="4204" y="433"/>
                  </a:cubicBezTo>
                  <a:cubicBezTo>
                    <a:pt x="3176" y="298"/>
                    <a:pt x="2147" y="1113"/>
                    <a:pt x="1290" y="3286"/>
                  </a:cubicBezTo>
                  <a:cubicBezTo>
                    <a:pt x="433" y="5460"/>
                    <a:pt x="-253" y="8992"/>
                    <a:pt x="90" y="11981"/>
                  </a:cubicBezTo>
                  <a:cubicBezTo>
                    <a:pt x="433" y="14969"/>
                    <a:pt x="1804" y="17415"/>
                    <a:pt x="3347" y="18909"/>
                  </a:cubicBezTo>
                  <a:cubicBezTo>
                    <a:pt x="4890" y="20403"/>
                    <a:pt x="6604" y="20947"/>
                    <a:pt x="8490" y="21218"/>
                  </a:cubicBezTo>
                  <a:cubicBezTo>
                    <a:pt x="10376" y="21490"/>
                    <a:pt x="12433" y="21490"/>
                    <a:pt x="14661" y="20879"/>
                  </a:cubicBezTo>
                  <a:cubicBezTo>
                    <a:pt x="16890" y="20267"/>
                    <a:pt x="19290" y="19045"/>
                    <a:pt x="20318" y="16328"/>
                  </a:cubicBezTo>
                  <a:cubicBezTo>
                    <a:pt x="21347" y="13611"/>
                    <a:pt x="21004" y="9399"/>
                    <a:pt x="19976" y="6682"/>
                  </a:cubicBezTo>
                  <a:cubicBezTo>
                    <a:pt x="18947" y="3965"/>
                    <a:pt x="17233" y="2743"/>
                    <a:pt x="15861" y="1792"/>
                  </a:cubicBezTo>
                  <a:cubicBezTo>
                    <a:pt x="14490" y="841"/>
                    <a:pt x="13461" y="162"/>
                    <a:pt x="12090" y="26"/>
                  </a:cubicBezTo>
                  <a:cubicBezTo>
                    <a:pt x="10718" y="-110"/>
                    <a:pt x="9004" y="298"/>
                    <a:pt x="8318" y="1045"/>
                  </a:cubicBezTo>
                  <a:cubicBezTo>
                    <a:pt x="7633" y="1792"/>
                    <a:pt x="7976" y="2879"/>
                    <a:pt x="8318" y="3965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61" name="Line">
              <a:extLst>
                <a:ext uri="{FF2B5EF4-FFF2-40B4-BE49-F238E27FC236}">
                  <a16:creationId xmlns:a16="http://schemas.microsoft.com/office/drawing/2014/main" id="{9B429FB7-DC68-40EF-B93C-B9B8C4188BC6}"/>
                </a:ext>
              </a:extLst>
            </p:cNvPr>
            <p:cNvSpPr/>
            <p:nvPr/>
          </p:nvSpPr>
          <p:spPr>
            <a:xfrm>
              <a:off x="4317781" y="5286057"/>
              <a:ext cx="321717" cy="681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6" h="21104" extrusionOk="0">
                  <a:moveTo>
                    <a:pt x="9125" y="2561"/>
                  </a:moveTo>
                  <a:cubicBezTo>
                    <a:pt x="9125" y="1488"/>
                    <a:pt x="9125" y="415"/>
                    <a:pt x="8851" y="214"/>
                  </a:cubicBezTo>
                  <a:cubicBezTo>
                    <a:pt x="8578" y="12"/>
                    <a:pt x="8031" y="683"/>
                    <a:pt x="6390" y="2964"/>
                  </a:cubicBezTo>
                  <a:cubicBezTo>
                    <a:pt x="4750" y="5245"/>
                    <a:pt x="2016" y="9135"/>
                    <a:pt x="785" y="12288"/>
                  </a:cubicBezTo>
                  <a:cubicBezTo>
                    <a:pt x="-445" y="15441"/>
                    <a:pt x="-172" y="17856"/>
                    <a:pt x="1195" y="19332"/>
                  </a:cubicBezTo>
                  <a:cubicBezTo>
                    <a:pt x="2563" y="20807"/>
                    <a:pt x="5023" y="21344"/>
                    <a:pt x="8168" y="21009"/>
                  </a:cubicBezTo>
                  <a:cubicBezTo>
                    <a:pt x="11312" y="20673"/>
                    <a:pt x="15140" y="19466"/>
                    <a:pt x="17601" y="17252"/>
                  </a:cubicBezTo>
                  <a:cubicBezTo>
                    <a:pt x="20061" y="15038"/>
                    <a:pt x="21155" y="11819"/>
                    <a:pt x="20061" y="8867"/>
                  </a:cubicBezTo>
                  <a:cubicBezTo>
                    <a:pt x="18968" y="5915"/>
                    <a:pt x="15687" y="3232"/>
                    <a:pt x="13226" y="1689"/>
                  </a:cubicBezTo>
                  <a:cubicBezTo>
                    <a:pt x="10765" y="146"/>
                    <a:pt x="9125" y="-256"/>
                    <a:pt x="7074" y="146"/>
                  </a:cubicBezTo>
                  <a:cubicBezTo>
                    <a:pt x="5023" y="549"/>
                    <a:pt x="2563" y="1756"/>
                    <a:pt x="102" y="2964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62" name="Line">
              <a:extLst>
                <a:ext uri="{FF2B5EF4-FFF2-40B4-BE49-F238E27FC236}">
                  <a16:creationId xmlns:a16="http://schemas.microsoft.com/office/drawing/2014/main" id="{24DF9957-F7F3-4071-AE72-C5FBEC68B707}"/>
                </a:ext>
              </a:extLst>
            </p:cNvPr>
            <p:cNvSpPr/>
            <p:nvPr/>
          </p:nvSpPr>
          <p:spPr>
            <a:xfrm>
              <a:off x="5418392" y="5294521"/>
              <a:ext cx="249755" cy="567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458" extrusionOk="0">
                  <a:moveTo>
                    <a:pt x="19769" y="4385"/>
                  </a:moveTo>
                  <a:cubicBezTo>
                    <a:pt x="20136" y="3573"/>
                    <a:pt x="20502" y="2761"/>
                    <a:pt x="20868" y="1868"/>
                  </a:cubicBezTo>
                  <a:cubicBezTo>
                    <a:pt x="21234" y="974"/>
                    <a:pt x="21600" y="0"/>
                    <a:pt x="21234" y="0"/>
                  </a:cubicBezTo>
                  <a:cubicBezTo>
                    <a:pt x="20868" y="0"/>
                    <a:pt x="19769" y="974"/>
                    <a:pt x="17207" y="4060"/>
                  </a:cubicBezTo>
                  <a:cubicBezTo>
                    <a:pt x="14644" y="7146"/>
                    <a:pt x="10617" y="12343"/>
                    <a:pt x="8237" y="15347"/>
                  </a:cubicBezTo>
                  <a:cubicBezTo>
                    <a:pt x="5858" y="18352"/>
                    <a:pt x="5125" y="19164"/>
                    <a:pt x="4210" y="19976"/>
                  </a:cubicBezTo>
                  <a:cubicBezTo>
                    <a:pt x="3295" y="20788"/>
                    <a:pt x="2197" y="21600"/>
                    <a:pt x="1464" y="21438"/>
                  </a:cubicBezTo>
                  <a:cubicBezTo>
                    <a:pt x="732" y="21275"/>
                    <a:pt x="366" y="20138"/>
                    <a:pt x="0" y="19001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63" name="Line">
              <a:extLst>
                <a:ext uri="{FF2B5EF4-FFF2-40B4-BE49-F238E27FC236}">
                  <a16:creationId xmlns:a16="http://schemas.microsoft.com/office/drawing/2014/main" id="{54E2A0D6-2CE3-40A1-BADF-D8F8D010FFCC}"/>
                </a:ext>
              </a:extLst>
            </p:cNvPr>
            <p:cNvSpPr/>
            <p:nvPr/>
          </p:nvSpPr>
          <p:spPr>
            <a:xfrm>
              <a:off x="5431093" y="5396095"/>
              <a:ext cx="283618" cy="503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3" extrusionOk="0">
                  <a:moveTo>
                    <a:pt x="0" y="9888"/>
                  </a:moveTo>
                  <a:cubicBezTo>
                    <a:pt x="0" y="7710"/>
                    <a:pt x="0" y="5531"/>
                    <a:pt x="0" y="3716"/>
                  </a:cubicBezTo>
                  <a:cubicBezTo>
                    <a:pt x="0" y="1901"/>
                    <a:pt x="0" y="449"/>
                    <a:pt x="491" y="86"/>
                  </a:cubicBezTo>
                  <a:cubicBezTo>
                    <a:pt x="982" y="-277"/>
                    <a:pt x="1964" y="449"/>
                    <a:pt x="5236" y="3535"/>
                  </a:cubicBezTo>
                  <a:cubicBezTo>
                    <a:pt x="8509" y="6620"/>
                    <a:pt x="14073" y="12066"/>
                    <a:pt x="17182" y="15424"/>
                  </a:cubicBezTo>
                  <a:cubicBezTo>
                    <a:pt x="20291" y="18782"/>
                    <a:pt x="20945" y="20052"/>
                    <a:pt x="21600" y="21323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64" name="Line">
              <a:extLst>
                <a:ext uri="{FF2B5EF4-FFF2-40B4-BE49-F238E27FC236}">
                  <a16:creationId xmlns:a16="http://schemas.microsoft.com/office/drawing/2014/main" id="{4CCD06BA-68EE-4E0B-A207-2A71191745D9}"/>
                </a:ext>
              </a:extLst>
            </p:cNvPr>
            <p:cNvSpPr/>
            <p:nvPr/>
          </p:nvSpPr>
          <p:spPr>
            <a:xfrm>
              <a:off x="5371829" y="5603473"/>
              <a:ext cx="436010" cy="88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600" extrusionOk="0">
                  <a:moveTo>
                    <a:pt x="1613" y="21600"/>
                  </a:moveTo>
                  <a:cubicBezTo>
                    <a:pt x="757" y="17486"/>
                    <a:pt x="-98" y="13371"/>
                    <a:pt x="9" y="9771"/>
                  </a:cubicBezTo>
                  <a:cubicBezTo>
                    <a:pt x="116" y="6171"/>
                    <a:pt x="1185" y="3086"/>
                    <a:pt x="4928" y="1543"/>
                  </a:cubicBezTo>
                  <a:cubicBezTo>
                    <a:pt x="8670" y="0"/>
                    <a:pt x="15086" y="0"/>
                    <a:pt x="21502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65" name="Line">
              <a:extLst>
                <a:ext uri="{FF2B5EF4-FFF2-40B4-BE49-F238E27FC236}">
                  <a16:creationId xmlns:a16="http://schemas.microsoft.com/office/drawing/2014/main" id="{9D50DE57-3788-4BC8-B7C6-9A67D82E106A}"/>
                </a:ext>
              </a:extLst>
            </p:cNvPr>
            <p:cNvSpPr/>
            <p:nvPr/>
          </p:nvSpPr>
          <p:spPr>
            <a:xfrm>
              <a:off x="6531704" y="5171785"/>
              <a:ext cx="88894" cy="795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545" extrusionOk="0">
                  <a:moveTo>
                    <a:pt x="0" y="6402"/>
                  </a:moveTo>
                  <a:cubicBezTo>
                    <a:pt x="5143" y="4641"/>
                    <a:pt x="10286" y="2880"/>
                    <a:pt x="13886" y="1706"/>
                  </a:cubicBezTo>
                  <a:cubicBezTo>
                    <a:pt x="17486" y="532"/>
                    <a:pt x="19543" y="-55"/>
                    <a:pt x="20571" y="4"/>
                  </a:cubicBezTo>
                  <a:cubicBezTo>
                    <a:pt x="21600" y="62"/>
                    <a:pt x="21600" y="767"/>
                    <a:pt x="21086" y="2997"/>
                  </a:cubicBezTo>
                  <a:cubicBezTo>
                    <a:pt x="20571" y="5228"/>
                    <a:pt x="19543" y="8984"/>
                    <a:pt x="17486" y="11919"/>
                  </a:cubicBezTo>
                  <a:cubicBezTo>
                    <a:pt x="15428" y="14854"/>
                    <a:pt x="12343" y="16967"/>
                    <a:pt x="11829" y="18434"/>
                  </a:cubicBezTo>
                  <a:cubicBezTo>
                    <a:pt x="11314" y="19902"/>
                    <a:pt x="13371" y="20723"/>
                    <a:pt x="15428" y="21545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66" name="Line">
              <a:extLst>
                <a:ext uri="{FF2B5EF4-FFF2-40B4-BE49-F238E27FC236}">
                  <a16:creationId xmlns:a16="http://schemas.microsoft.com/office/drawing/2014/main" id="{2E98C11A-69DA-457D-A3BA-698737EB2A93}"/>
                </a:ext>
              </a:extLst>
            </p:cNvPr>
            <p:cNvSpPr/>
            <p:nvPr/>
          </p:nvSpPr>
          <p:spPr>
            <a:xfrm>
              <a:off x="6828022" y="5539991"/>
              <a:ext cx="50797" cy="131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276" extrusionOk="0">
                  <a:moveTo>
                    <a:pt x="0" y="6271"/>
                  </a:moveTo>
                  <a:cubicBezTo>
                    <a:pt x="5400" y="9058"/>
                    <a:pt x="10800" y="11845"/>
                    <a:pt x="14400" y="14981"/>
                  </a:cubicBezTo>
                  <a:cubicBezTo>
                    <a:pt x="18000" y="18116"/>
                    <a:pt x="19800" y="21600"/>
                    <a:pt x="20700" y="21252"/>
                  </a:cubicBezTo>
                  <a:cubicBezTo>
                    <a:pt x="21600" y="20903"/>
                    <a:pt x="21600" y="16723"/>
                    <a:pt x="18900" y="12542"/>
                  </a:cubicBezTo>
                  <a:cubicBezTo>
                    <a:pt x="16200" y="8361"/>
                    <a:pt x="10800" y="4181"/>
                    <a:pt x="5400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67" name="Line">
              <a:extLst>
                <a:ext uri="{FF2B5EF4-FFF2-40B4-BE49-F238E27FC236}">
                  <a16:creationId xmlns:a16="http://schemas.microsoft.com/office/drawing/2014/main" id="{195E9D20-F657-40A6-8390-D6B16735D9E3}"/>
                </a:ext>
              </a:extLst>
            </p:cNvPr>
            <p:cNvSpPr/>
            <p:nvPr/>
          </p:nvSpPr>
          <p:spPr>
            <a:xfrm>
              <a:off x="7145505" y="5209877"/>
              <a:ext cx="258222" cy="795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413" extrusionOk="0">
                  <a:moveTo>
                    <a:pt x="19295" y="1527"/>
                  </a:moveTo>
                  <a:cubicBezTo>
                    <a:pt x="17901" y="830"/>
                    <a:pt x="16508" y="133"/>
                    <a:pt x="15288" y="17"/>
                  </a:cubicBezTo>
                  <a:cubicBezTo>
                    <a:pt x="14069" y="-99"/>
                    <a:pt x="13024" y="366"/>
                    <a:pt x="10933" y="2224"/>
                  </a:cubicBezTo>
                  <a:cubicBezTo>
                    <a:pt x="8843" y="4082"/>
                    <a:pt x="5708" y="7333"/>
                    <a:pt x="3617" y="10236"/>
                  </a:cubicBezTo>
                  <a:cubicBezTo>
                    <a:pt x="1527" y="13140"/>
                    <a:pt x="482" y="15695"/>
                    <a:pt x="133" y="17320"/>
                  </a:cubicBezTo>
                  <a:cubicBezTo>
                    <a:pt x="-215" y="18946"/>
                    <a:pt x="133" y="19643"/>
                    <a:pt x="1004" y="20224"/>
                  </a:cubicBezTo>
                  <a:cubicBezTo>
                    <a:pt x="1875" y="20804"/>
                    <a:pt x="3269" y="21269"/>
                    <a:pt x="5708" y="21385"/>
                  </a:cubicBezTo>
                  <a:cubicBezTo>
                    <a:pt x="8146" y="21501"/>
                    <a:pt x="11630" y="21269"/>
                    <a:pt x="14591" y="20572"/>
                  </a:cubicBezTo>
                  <a:cubicBezTo>
                    <a:pt x="17553" y="19875"/>
                    <a:pt x="19991" y="18714"/>
                    <a:pt x="20688" y="17611"/>
                  </a:cubicBezTo>
                  <a:cubicBezTo>
                    <a:pt x="21385" y="16507"/>
                    <a:pt x="20340" y="15462"/>
                    <a:pt x="18250" y="14766"/>
                  </a:cubicBezTo>
                  <a:cubicBezTo>
                    <a:pt x="16159" y="14069"/>
                    <a:pt x="13024" y="13720"/>
                    <a:pt x="10585" y="13546"/>
                  </a:cubicBezTo>
                  <a:cubicBezTo>
                    <a:pt x="8146" y="13372"/>
                    <a:pt x="6404" y="13372"/>
                    <a:pt x="5185" y="13604"/>
                  </a:cubicBezTo>
                  <a:cubicBezTo>
                    <a:pt x="3966" y="13836"/>
                    <a:pt x="3269" y="14301"/>
                    <a:pt x="2572" y="14766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68" name="Line">
              <a:extLst>
                <a:ext uri="{FF2B5EF4-FFF2-40B4-BE49-F238E27FC236}">
                  <a16:creationId xmlns:a16="http://schemas.microsoft.com/office/drawing/2014/main" id="{5973F302-D602-417A-94A9-ADBA03061557}"/>
                </a:ext>
              </a:extLst>
            </p:cNvPr>
            <p:cNvSpPr/>
            <p:nvPr/>
          </p:nvSpPr>
          <p:spPr>
            <a:xfrm>
              <a:off x="7501086" y="5315681"/>
              <a:ext cx="465643" cy="617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1" h="21359" extrusionOk="0">
                  <a:moveTo>
                    <a:pt x="17673" y="1500"/>
                  </a:moveTo>
                  <a:cubicBezTo>
                    <a:pt x="17084" y="904"/>
                    <a:pt x="16495" y="308"/>
                    <a:pt x="15709" y="84"/>
                  </a:cubicBezTo>
                  <a:cubicBezTo>
                    <a:pt x="14924" y="-139"/>
                    <a:pt x="13942" y="10"/>
                    <a:pt x="12469" y="1425"/>
                  </a:cubicBezTo>
                  <a:cubicBezTo>
                    <a:pt x="10996" y="2840"/>
                    <a:pt x="9033" y="5522"/>
                    <a:pt x="7756" y="8501"/>
                  </a:cubicBezTo>
                  <a:cubicBezTo>
                    <a:pt x="6480" y="11480"/>
                    <a:pt x="5891" y="14758"/>
                    <a:pt x="5695" y="16769"/>
                  </a:cubicBezTo>
                  <a:cubicBezTo>
                    <a:pt x="5498" y="18780"/>
                    <a:pt x="5695" y="19524"/>
                    <a:pt x="6185" y="20120"/>
                  </a:cubicBezTo>
                  <a:cubicBezTo>
                    <a:pt x="6676" y="20716"/>
                    <a:pt x="7462" y="21163"/>
                    <a:pt x="8935" y="21312"/>
                  </a:cubicBezTo>
                  <a:cubicBezTo>
                    <a:pt x="10407" y="21461"/>
                    <a:pt x="12567" y="21312"/>
                    <a:pt x="14924" y="20120"/>
                  </a:cubicBezTo>
                  <a:cubicBezTo>
                    <a:pt x="17280" y="18929"/>
                    <a:pt x="19833" y="16694"/>
                    <a:pt x="20716" y="14162"/>
                  </a:cubicBezTo>
                  <a:cubicBezTo>
                    <a:pt x="21600" y="11629"/>
                    <a:pt x="20815" y="8799"/>
                    <a:pt x="18556" y="6267"/>
                  </a:cubicBezTo>
                  <a:cubicBezTo>
                    <a:pt x="16298" y="3734"/>
                    <a:pt x="12567" y="1500"/>
                    <a:pt x="9229" y="829"/>
                  </a:cubicBezTo>
                  <a:cubicBezTo>
                    <a:pt x="5891" y="159"/>
                    <a:pt x="2945" y="1053"/>
                    <a:pt x="0" y="1947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69" name="Line">
              <a:extLst>
                <a:ext uri="{FF2B5EF4-FFF2-40B4-BE49-F238E27FC236}">
                  <a16:creationId xmlns:a16="http://schemas.microsoft.com/office/drawing/2014/main" id="{8746A589-60CC-46E7-A02E-9638DA2ED16C}"/>
                </a:ext>
              </a:extLst>
            </p:cNvPr>
            <p:cNvSpPr/>
            <p:nvPr/>
          </p:nvSpPr>
          <p:spPr>
            <a:xfrm>
              <a:off x="9041942" y="5214108"/>
              <a:ext cx="194723" cy="465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200" y="0"/>
                    <a:pt x="16800" y="0"/>
                    <a:pt x="15120" y="600"/>
                  </a:cubicBezTo>
                  <a:cubicBezTo>
                    <a:pt x="13440" y="1200"/>
                    <a:pt x="12480" y="2400"/>
                    <a:pt x="10080" y="6000"/>
                  </a:cubicBezTo>
                  <a:cubicBezTo>
                    <a:pt x="7680" y="9600"/>
                    <a:pt x="3840" y="15600"/>
                    <a:pt x="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70" name="Line">
              <a:extLst>
                <a:ext uri="{FF2B5EF4-FFF2-40B4-BE49-F238E27FC236}">
                  <a16:creationId xmlns:a16="http://schemas.microsoft.com/office/drawing/2014/main" id="{A92617D6-11B7-4FF2-AF84-97D88EA6AFB5}"/>
                </a:ext>
              </a:extLst>
            </p:cNvPr>
            <p:cNvSpPr/>
            <p:nvPr/>
          </p:nvSpPr>
          <p:spPr>
            <a:xfrm>
              <a:off x="8953048" y="5396095"/>
              <a:ext cx="220122" cy="42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29" y="4582"/>
                    <a:pt x="11859" y="9164"/>
                    <a:pt x="15459" y="11891"/>
                  </a:cubicBezTo>
                  <a:cubicBezTo>
                    <a:pt x="19059" y="14618"/>
                    <a:pt x="20329" y="15491"/>
                    <a:pt x="20965" y="16800"/>
                  </a:cubicBezTo>
                  <a:cubicBezTo>
                    <a:pt x="21600" y="18109"/>
                    <a:pt x="21600" y="19855"/>
                    <a:pt x="2160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71" name="Line">
              <a:extLst>
                <a:ext uri="{FF2B5EF4-FFF2-40B4-BE49-F238E27FC236}">
                  <a16:creationId xmlns:a16="http://schemas.microsoft.com/office/drawing/2014/main" id="{14441232-F261-4206-B37F-424597893B12}"/>
                </a:ext>
              </a:extLst>
            </p:cNvPr>
            <p:cNvSpPr/>
            <p:nvPr/>
          </p:nvSpPr>
          <p:spPr>
            <a:xfrm>
              <a:off x="8914948" y="5506133"/>
              <a:ext cx="334418" cy="71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5247"/>
                    <a:pt x="0" y="8894"/>
                    <a:pt x="969" y="5082"/>
                  </a:cubicBezTo>
                  <a:cubicBezTo>
                    <a:pt x="1938" y="1271"/>
                    <a:pt x="3877" y="0"/>
                    <a:pt x="7477" y="0"/>
                  </a:cubicBezTo>
                  <a:cubicBezTo>
                    <a:pt x="11077" y="0"/>
                    <a:pt x="16338" y="1271"/>
                    <a:pt x="21600" y="2541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72" name="Line">
              <a:extLst>
                <a:ext uri="{FF2B5EF4-FFF2-40B4-BE49-F238E27FC236}">
                  <a16:creationId xmlns:a16="http://schemas.microsoft.com/office/drawing/2014/main" id="{83A52D2A-1F3A-4ECE-B545-F723FEAE1224}"/>
                </a:ext>
              </a:extLst>
            </p:cNvPr>
            <p:cNvSpPr/>
            <p:nvPr/>
          </p:nvSpPr>
          <p:spPr>
            <a:xfrm>
              <a:off x="10218749" y="4790885"/>
              <a:ext cx="105829" cy="774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0" h="21600" extrusionOk="0">
                  <a:moveTo>
                    <a:pt x="441" y="8568"/>
                  </a:moveTo>
                  <a:cubicBezTo>
                    <a:pt x="5426" y="6275"/>
                    <a:pt x="10411" y="3982"/>
                    <a:pt x="14149" y="2413"/>
                  </a:cubicBezTo>
                  <a:cubicBezTo>
                    <a:pt x="17888" y="845"/>
                    <a:pt x="20380" y="0"/>
                    <a:pt x="20380" y="0"/>
                  </a:cubicBezTo>
                  <a:cubicBezTo>
                    <a:pt x="20380" y="0"/>
                    <a:pt x="17888" y="845"/>
                    <a:pt x="13318" y="3017"/>
                  </a:cubicBezTo>
                  <a:cubicBezTo>
                    <a:pt x="8749" y="5189"/>
                    <a:pt x="2103" y="8688"/>
                    <a:pt x="442" y="12007"/>
                  </a:cubicBezTo>
                  <a:cubicBezTo>
                    <a:pt x="-1220" y="15325"/>
                    <a:pt x="2103" y="18463"/>
                    <a:pt x="5426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73" name="Line">
              <a:extLst>
                <a:ext uri="{FF2B5EF4-FFF2-40B4-BE49-F238E27FC236}">
                  <a16:creationId xmlns:a16="http://schemas.microsoft.com/office/drawing/2014/main" id="{2D1E695D-B323-4007-B9B7-5EA02C3D66A9}"/>
                </a:ext>
              </a:extLst>
            </p:cNvPr>
            <p:cNvSpPr/>
            <p:nvPr/>
          </p:nvSpPr>
          <p:spPr>
            <a:xfrm>
              <a:off x="9820836" y="5171785"/>
              <a:ext cx="1845640" cy="766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54" extrusionOk="0">
                  <a:moveTo>
                    <a:pt x="0" y="21554"/>
                  </a:moveTo>
                  <a:cubicBezTo>
                    <a:pt x="1783" y="20081"/>
                    <a:pt x="3566" y="18609"/>
                    <a:pt x="5400" y="17013"/>
                  </a:cubicBezTo>
                  <a:cubicBezTo>
                    <a:pt x="7234" y="15418"/>
                    <a:pt x="9119" y="13699"/>
                    <a:pt x="11029" y="11859"/>
                  </a:cubicBezTo>
                  <a:cubicBezTo>
                    <a:pt x="12940" y="10018"/>
                    <a:pt x="14875" y="8054"/>
                    <a:pt x="16531" y="6274"/>
                  </a:cubicBezTo>
                  <a:cubicBezTo>
                    <a:pt x="18187" y="4495"/>
                    <a:pt x="19562" y="2899"/>
                    <a:pt x="20403" y="1918"/>
                  </a:cubicBezTo>
                  <a:cubicBezTo>
                    <a:pt x="21243" y="936"/>
                    <a:pt x="21549" y="568"/>
                    <a:pt x="21575" y="322"/>
                  </a:cubicBezTo>
                  <a:cubicBezTo>
                    <a:pt x="21600" y="77"/>
                    <a:pt x="21345" y="-46"/>
                    <a:pt x="21065" y="15"/>
                  </a:cubicBezTo>
                  <a:cubicBezTo>
                    <a:pt x="20785" y="77"/>
                    <a:pt x="20479" y="322"/>
                    <a:pt x="20174" y="568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74" name="Line">
              <a:extLst>
                <a:ext uri="{FF2B5EF4-FFF2-40B4-BE49-F238E27FC236}">
                  <a16:creationId xmlns:a16="http://schemas.microsoft.com/office/drawing/2014/main" id="{52CE2BCC-51B0-4434-84FC-B96754C88313}"/>
                </a:ext>
              </a:extLst>
            </p:cNvPr>
            <p:cNvSpPr/>
            <p:nvPr/>
          </p:nvSpPr>
          <p:spPr>
            <a:xfrm>
              <a:off x="10464270" y="5980143"/>
              <a:ext cx="59264" cy="677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6" extrusionOk="0">
                  <a:moveTo>
                    <a:pt x="7714" y="4445"/>
                  </a:moveTo>
                  <a:cubicBezTo>
                    <a:pt x="7714" y="3753"/>
                    <a:pt x="7714" y="3061"/>
                    <a:pt x="6943" y="2161"/>
                  </a:cubicBezTo>
                  <a:cubicBezTo>
                    <a:pt x="6171" y="1261"/>
                    <a:pt x="4628" y="153"/>
                    <a:pt x="3857" y="14"/>
                  </a:cubicBezTo>
                  <a:cubicBezTo>
                    <a:pt x="3085" y="-124"/>
                    <a:pt x="3085" y="707"/>
                    <a:pt x="2314" y="3476"/>
                  </a:cubicBezTo>
                  <a:cubicBezTo>
                    <a:pt x="1543" y="6245"/>
                    <a:pt x="0" y="10953"/>
                    <a:pt x="0" y="14068"/>
                  </a:cubicBezTo>
                  <a:cubicBezTo>
                    <a:pt x="0" y="17184"/>
                    <a:pt x="1543" y="18707"/>
                    <a:pt x="5400" y="19676"/>
                  </a:cubicBezTo>
                  <a:cubicBezTo>
                    <a:pt x="9257" y="20645"/>
                    <a:pt x="15428" y="21061"/>
                    <a:pt x="21600" y="21476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75" name="Line">
              <a:extLst>
                <a:ext uri="{FF2B5EF4-FFF2-40B4-BE49-F238E27FC236}">
                  <a16:creationId xmlns:a16="http://schemas.microsoft.com/office/drawing/2014/main" id="{F2F81669-9399-4C54-B88A-CAAC71924E9E}"/>
                </a:ext>
              </a:extLst>
            </p:cNvPr>
            <p:cNvSpPr/>
            <p:nvPr/>
          </p:nvSpPr>
          <p:spPr>
            <a:xfrm>
              <a:off x="10709791" y="5933587"/>
              <a:ext cx="389447" cy="672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2" h="21257" extrusionOk="0">
                  <a:moveTo>
                    <a:pt x="12105" y="1385"/>
                  </a:moveTo>
                  <a:cubicBezTo>
                    <a:pt x="11393" y="835"/>
                    <a:pt x="10681" y="285"/>
                    <a:pt x="9732" y="78"/>
                  </a:cubicBezTo>
                  <a:cubicBezTo>
                    <a:pt x="8782" y="-128"/>
                    <a:pt x="7596" y="10"/>
                    <a:pt x="6171" y="1248"/>
                  </a:cubicBezTo>
                  <a:cubicBezTo>
                    <a:pt x="4747" y="2486"/>
                    <a:pt x="3086" y="4825"/>
                    <a:pt x="2374" y="7852"/>
                  </a:cubicBezTo>
                  <a:cubicBezTo>
                    <a:pt x="1662" y="10878"/>
                    <a:pt x="1899" y="14593"/>
                    <a:pt x="2967" y="17001"/>
                  </a:cubicBezTo>
                  <a:cubicBezTo>
                    <a:pt x="4035" y="19408"/>
                    <a:pt x="5934" y="20509"/>
                    <a:pt x="8070" y="20990"/>
                  </a:cubicBezTo>
                  <a:cubicBezTo>
                    <a:pt x="10207" y="21472"/>
                    <a:pt x="12580" y="21334"/>
                    <a:pt x="14954" y="20303"/>
                  </a:cubicBezTo>
                  <a:cubicBezTo>
                    <a:pt x="17327" y="19271"/>
                    <a:pt x="19701" y="17345"/>
                    <a:pt x="20651" y="14937"/>
                  </a:cubicBezTo>
                  <a:cubicBezTo>
                    <a:pt x="21600" y="12529"/>
                    <a:pt x="21125" y="9640"/>
                    <a:pt x="20057" y="7370"/>
                  </a:cubicBezTo>
                  <a:cubicBezTo>
                    <a:pt x="18989" y="5100"/>
                    <a:pt x="17327" y="3449"/>
                    <a:pt x="14835" y="2486"/>
                  </a:cubicBezTo>
                  <a:cubicBezTo>
                    <a:pt x="12343" y="1523"/>
                    <a:pt x="9020" y="1248"/>
                    <a:pt x="6409" y="1936"/>
                  </a:cubicBezTo>
                  <a:cubicBezTo>
                    <a:pt x="3798" y="2624"/>
                    <a:pt x="1899" y="4275"/>
                    <a:pt x="0" y="5925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76" name="Line">
              <a:extLst>
                <a:ext uri="{FF2B5EF4-FFF2-40B4-BE49-F238E27FC236}">
                  <a16:creationId xmlns:a16="http://schemas.microsoft.com/office/drawing/2014/main" id="{11B3EC1E-9D6D-4F23-9B22-10AAB56081AF}"/>
                </a:ext>
              </a:extLst>
            </p:cNvPr>
            <p:cNvSpPr/>
            <p:nvPr/>
          </p:nvSpPr>
          <p:spPr>
            <a:xfrm>
              <a:off x="11272797" y="5641564"/>
              <a:ext cx="304785" cy="833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5" h="21442" extrusionOk="0">
                  <a:moveTo>
                    <a:pt x="13428" y="6930"/>
                  </a:moveTo>
                  <a:cubicBezTo>
                    <a:pt x="15828" y="5917"/>
                    <a:pt x="18228" y="4905"/>
                    <a:pt x="19578" y="4061"/>
                  </a:cubicBezTo>
                  <a:cubicBezTo>
                    <a:pt x="20928" y="3217"/>
                    <a:pt x="21228" y="2542"/>
                    <a:pt x="20328" y="1811"/>
                  </a:cubicBezTo>
                  <a:cubicBezTo>
                    <a:pt x="19428" y="1080"/>
                    <a:pt x="17328" y="292"/>
                    <a:pt x="14628" y="67"/>
                  </a:cubicBezTo>
                  <a:cubicBezTo>
                    <a:pt x="11928" y="-158"/>
                    <a:pt x="8628" y="179"/>
                    <a:pt x="5778" y="1079"/>
                  </a:cubicBezTo>
                  <a:cubicBezTo>
                    <a:pt x="2928" y="1979"/>
                    <a:pt x="528" y="3442"/>
                    <a:pt x="78" y="4792"/>
                  </a:cubicBezTo>
                  <a:cubicBezTo>
                    <a:pt x="-372" y="6142"/>
                    <a:pt x="1128" y="7380"/>
                    <a:pt x="4278" y="7661"/>
                  </a:cubicBezTo>
                  <a:cubicBezTo>
                    <a:pt x="7428" y="7942"/>
                    <a:pt x="12228" y="7267"/>
                    <a:pt x="15378" y="5973"/>
                  </a:cubicBezTo>
                  <a:cubicBezTo>
                    <a:pt x="18528" y="4679"/>
                    <a:pt x="20028" y="2767"/>
                    <a:pt x="20628" y="3667"/>
                  </a:cubicBezTo>
                  <a:cubicBezTo>
                    <a:pt x="21228" y="4567"/>
                    <a:pt x="20928" y="8280"/>
                    <a:pt x="20328" y="11711"/>
                  </a:cubicBezTo>
                  <a:cubicBezTo>
                    <a:pt x="19728" y="15142"/>
                    <a:pt x="18828" y="18292"/>
                    <a:pt x="17928" y="21442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77" name="Line">
              <a:extLst>
                <a:ext uri="{FF2B5EF4-FFF2-40B4-BE49-F238E27FC236}">
                  <a16:creationId xmlns:a16="http://schemas.microsoft.com/office/drawing/2014/main" id="{76BD65FA-30D9-43A4-AC01-3FAA00CC8347}"/>
                </a:ext>
              </a:extLst>
            </p:cNvPr>
            <p:cNvSpPr/>
            <p:nvPr/>
          </p:nvSpPr>
          <p:spPr>
            <a:xfrm>
              <a:off x="12881382" y="4672382"/>
              <a:ext cx="338650" cy="507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464" extrusionOk="0">
                  <a:moveTo>
                    <a:pt x="9843" y="7618"/>
                  </a:moveTo>
                  <a:cubicBezTo>
                    <a:pt x="12304" y="6510"/>
                    <a:pt x="14765" y="5402"/>
                    <a:pt x="16542" y="4572"/>
                  </a:cubicBezTo>
                  <a:cubicBezTo>
                    <a:pt x="18319" y="3741"/>
                    <a:pt x="19413" y="3187"/>
                    <a:pt x="20233" y="2449"/>
                  </a:cubicBezTo>
                  <a:cubicBezTo>
                    <a:pt x="21053" y="1710"/>
                    <a:pt x="21600" y="787"/>
                    <a:pt x="21053" y="326"/>
                  </a:cubicBezTo>
                  <a:cubicBezTo>
                    <a:pt x="20506" y="-136"/>
                    <a:pt x="18866" y="-136"/>
                    <a:pt x="15995" y="510"/>
                  </a:cubicBezTo>
                  <a:cubicBezTo>
                    <a:pt x="13124" y="1156"/>
                    <a:pt x="9023" y="2449"/>
                    <a:pt x="6289" y="3464"/>
                  </a:cubicBezTo>
                  <a:cubicBezTo>
                    <a:pt x="3554" y="4479"/>
                    <a:pt x="2187" y="5218"/>
                    <a:pt x="2051" y="6418"/>
                  </a:cubicBezTo>
                  <a:cubicBezTo>
                    <a:pt x="1914" y="7618"/>
                    <a:pt x="3008" y="9279"/>
                    <a:pt x="4511" y="10756"/>
                  </a:cubicBezTo>
                  <a:cubicBezTo>
                    <a:pt x="6015" y="12233"/>
                    <a:pt x="7929" y="13526"/>
                    <a:pt x="8749" y="15187"/>
                  </a:cubicBezTo>
                  <a:cubicBezTo>
                    <a:pt x="9570" y="16849"/>
                    <a:pt x="9296" y="18879"/>
                    <a:pt x="7656" y="19987"/>
                  </a:cubicBezTo>
                  <a:cubicBezTo>
                    <a:pt x="6015" y="21095"/>
                    <a:pt x="3008" y="21279"/>
                    <a:pt x="0" y="21464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78" name="Line">
              <a:extLst>
                <a:ext uri="{FF2B5EF4-FFF2-40B4-BE49-F238E27FC236}">
                  <a16:creationId xmlns:a16="http://schemas.microsoft.com/office/drawing/2014/main" id="{BF7944EB-91BA-44B7-BBE6-A7C133EE6EA4}"/>
                </a:ext>
              </a:extLst>
            </p:cNvPr>
            <p:cNvSpPr/>
            <p:nvPr/>
          </p:nvSpPr>
          <p:spPr>
            <a:xfrm>
              <a:off x="13186166" y="4862834"/>
              <a:ext cx="241286" cy="317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475" extrusionOk="0">
                  <a:moveTo>
                    <a:pt x="11009" y="11711"/>
                  </a:moveTo>
                  <a:cubicBezTo>
                    <a:pt x="14094" y="9639"/>
                    <a:pt x="17180" y="7568"/>
                    <a:pt x="18916" y="5793"/>
                  </a:cubicBezTo>
                  <a:cubicBezTo>
                    <a:pt x="20652" y="4017"/>
                    <a:pt x="21037" y="2538"/>
                    <a:pt x="20266" y="1502"/>
                  </a:cubicBezTo>
                  <a:cubicBezTo>
                    <a:pt x="19494" y="467"/>
                    <a:pt x="17566" y="-125"/>
                    <a:pt x="14673" y="23"/>
                  </a:cubicBezTo>
                  <a:cubicBezTo>
                    <a:pt x="11780" y="171"/>
                    <a:pt x="7923" y="1059"/>
                    <a:pt x="5030" y="3130"/>
                  </a:cubicBezTo>
                  <a:cubicBezTo>
                    <a:pt x="2137" y="5201"/>
                    <a:pt x="209" y="8456"/>
                    <a:pt x="16" y="11415"/>
                  </a:cubicBezTo>
                  <a:cubicBezTo>
                    <a:pt x="-177" y="14374"/>
                    <a:pt x="1366" y="17037"/>
                    <a:pt x="5223" y="18664"/>
                  </a:cubicBezTo>
                  <a:cubicBezTo>
                    <a:pt x="9080" y="20291"/>
                    <a:pt x="15252" y="20883"/>
                    <a:pt x="21423" y="21475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79" name="Line">
              <a:extLst>
                <a:ext uri="{FF2B5EF4-FFF2-40B4-BE49-F238E27FC236}">
                  <a16:creationId xmlns:a16="http://schemas.microsoft.com/office/drawing/2014/main" id="{1A84DFF8-47D4-4107-A16E-14F9E2F9D3A1}"/>
                </a:ext>
              </a:extLst>
            </p:cNvPr>
            <p:cNvSpPr/>
            <p:nvPr/>
          </p:nvSpPr>
          <p:spPr>
            <a:xfrm>
              <a:off x="13643343" y="4837441"/>
              <a:ext cx="389447" cy="39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extrusionOk="0">
                  <a:moveTo>
                    <a:pt x="12746" y="0"/>
                  </a:moveTo>
                  <a:cubicBezTo>
                    <a:pt x="9386" y="720"/>
                    <a:pt x="6026" y="1440"/>
                    <a:pt x="3626" y="3600"/>
                  </a:cubicBezTo>
                  <a:cubicBezTo>
                    <a:pt x="1226" y="5760"/>
                    <a:pt x="-214" y="9360"/>
                    <a:pt x="26" y="12240"/>
                  </a:cubicBezTo>
                  <a:cubicBezTo>
                    <a:pt x="266" y="15120"/>
                    <a:pt x="2186" y="17280"/>
                    <a:pt x="6026" y="18720"/>
                  </a:cubicBezTo>
                  <a:cubicBezTo>
                    <a:pt x="9866" y="20160"/>
                    <a:pt x="15626" y="20880"/>
                    <a:pt x="21386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80" name="Line">
              <a:extLst>
                <a:ext uri="{FF2B5EF4-FFF2-40B4-BE49-F238E27FC236}">
                  <a16:creationId xmlns:a16="http://schemas.microsoft.com/office/drawing/2014/main" id="{486C0BB1-FEAE-4000-BD05-F8EB92E2E18A}"/>
                </a:ext>
              </a:extLst>
            </p:cNvPr>
            <p:cNvSpPr/>
            <p:nvPr/>
          </p:nvSpPr>
          <p:spPr>
            <a:xfrm>
              <a:off x="1210672" y="8045471"/>
              <a:ext cx="330183" cy="181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42" y="0"/>
                  </a:moveTo>
                  <a:cubicBezTo>
                    <a:pt x="1421" y="0"/>
                    <a:pt x="0" y="0"/>
                    <a:pt x="0" y="514"/>
                  </a:cubicBezTo>
                  <a:cubicBezTo>
                    <a:pt x="0" y="1029"/>
                    <a:pt x="1421" y="2057"/>
                    <a:pt x="4547" y="3343"/>
                  </a:cubicBezTo>
                  <a:cubicBezTo>
                    <a:pt x="7674" y="4629"/>
                    <a:pt x="12505" y="6171"/>
                    <a:pt x="15632" y="7971"/>
                  </a:cubicBezTo>
                  <a:cubicBezTo>
                    <a:pt x="18758" y="9771"/>
                    <a:pt x="20179" y="11829"/>
                    <a:pt x="20889" y="14143"/>
                  </a:cubicBezTo>
                  <a:cubicBezTo>
                    <a:pt x="21600" y="16457"/>
                    <a:pt x="21600" y="19029"/>
                    <a:pt x="2160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81" name="Line">
              <a:extLst>
                <a:ext uri="{FF2B5EF4-FFF2-40B4-BE49-F238E27FC236}">
                  <a16:creationId xmlns:a16="http://schemas.microsoft.com/office/drawing/2014/main" id="{5434684A-3E2B-468C-8A76-A0F89786FA79}"/>
                </a:ext>
              </a:extLst>
            </p:cNvPr>
            <p:cNvSpPr/>
            <p:nvPr/>
          </p:nvSpPr>
          <p:spPr>
            <a:xfrm>
              <a:off x="1214906" y="8333263"/>
              <a:ext cx="364048" cy="50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82" name="Line">
              <a:extLst>
                <a:ext uri="{FF2B5EF4-FFF2-40B4-BE49-F238E27FC236}">
                  <a16:creationId xmlns:a16="http://schemas.microsoft.com/office/drawing/2014/main" id="{323B9F66-8EED-496B-9BA3-9F22425D6C7C}"/>
                </a:ext>
              </a:extLst>
            </p:cNvPr>
            <p:cNvSpPr/>
            <p:nvPr/>
          </p:nvSpPr>
          <p:spPr>
            <a:xfrm>
              <a:off x="3293366" y="7613784"/>
              <a:ext cx="156627" cy="85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5" h="21239" extrusionOk="0">
                  <a:moveTo>
                    <a:pt x="0" y="5530"/>
                  </a:moveTo>
                  <a:cubicBezTo>
                    <a:pt x="0" y="6075"/>
                    <a:pt x="0" y="6621"/>
                    <a:pt x="1168" y="6675"/>
                  </a:cubicBezTo>
                  <a:cubicBezTo>
                    <a:pt x="2335" y="6730"/>
                    <a:pt x="4670" y="6294"/>
                    <a:pt x="6422" y="5803"/>
                  </a:cubicBezTo>
                  <a:cubicBezTo>
                    <a:pt x="8173" y="5312"/>
                    <a:pt x="9341" y="4766"/>
                    <a:pt x="11384" y="3621"/>
                  </a:cubicBezTo>
                  <a:cubicBezTo>
                    <a:pt x="13427" y="2475"/>
                    <a:pt x="16346" y="730"/>
                    <a:pt x="17805" y="184"/>
                  </a:cubicBezTo>
                  <a:cubicBezTo>
                    <a:pt x="19265" y="-361"/>
                    <a:pt x="19265" y="294"/>
                    <a:pt x="19849" y="2312"/>
                  </a:cubicBezTo>
                  <a:cubicBezTo>
                    <a:pt x="20432" y="4330"/>
                    <a:pt x="21600" y="7712"/>
                    <a:pt x="21016" y="11094"/>
                  </a:cubicBezTo>
                  <a:cubicBezTo>
                    <a:pt x="20432" y="14475"/>
                    <a:pt x="18097" y="17857"/>
                    <a:pt x="15762" y="21239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83" name="Line">
              <a:extLst>
                <a:ext uri="{FF2B5EF4-FFF2-40B4-BE49-F238E27FC236}">
                  <a16:creationId xmlns:a16="http://schemas.microsoft.com/office/drawing/2014/main" id="{2EF93F92-8062-4F69-A8A1-D4C8B7A67815}"/>
                </a:ext>
              </a:extLst>
            </p:cNvPr>
            <p:cNvSpPr/>
            <p:nvPr/>
          </p:nvSpPr>
          <p:spPr>
            <a:xfrm>
              <a:off x="3775942" y="7562997"/>
              <a:ext cx="304785" cy="986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338" extrusionOk="0">
                  <a:moveTo>
                    <a:pt x="20079" y="3585"/>
                  </a:moveTo>
                  <a:cubicBezTo>
                    <a:pt x="20079" y="3113"/>
                    <a:pt x="20079" y="2642"/>
                    <a:pt x="19927" y="1981"/>
                  </a:cubicBezTo>
                  <a:cubicBezTo>
                    <a:pt x="19775" y="1321"/>
                    <a:pt x="19470" y="472"/>
                    <a:pt x="18558" y="142"/>
                  </a:cubicBezTo>
                  <a:cubicBezTo>
                    <a:pt x="17645" y="-188"/>
                    <a:pt x="16124" y="1"/>
                    <a:pt x="13538" y="1321"/>
                  </a:cubicBezTo>
                  <a:cubicBezTo>
                    <a:pt x="10952" y="2642"/>
                    <a:pt x="7301" y="5094"/>
                    <a:pt x="4868" y="7688"/>
                  </a:cubicBezTo>
                  <a:cubicBezTo>
                    <a:pt x="2434" y="10282"/>
                    <a:pt x="1217" y="13017"/>
                    <a:pt x="1369" y="15140"/>
                  </a:cubicBezTo>
                  <a:cubicBezTo>
                    <a:pt x="1521" y="17262"/>
                    <a:pt x="3042" y="18771"/>
                    <a:pt x="4411" y="19714"/>
                  </a:cubicBezTo>
                  <a:cubicBezTo>
                    <a:pt x="5780" y="20657"/>
                    <a:pt x="6997" y="21035"/>
                    <a:pt x="8366" y="21223"/>
                  </a:cubicBezTo>
                  <a:cubicBezTo>
                    <a:pt x="9735" y="21412"/>
                    <a:pt x="11256" y="21412"/>
                    <a:pt x="13386" y="20893"/>
                  </a:cubicBezTo>
                  <a:cubicBezTo>
                    <a:pt x="15516" y="20374"/>
                    <a:pt x="18254" y="19337"/>
                    <a:pt x="19775" y="17781"/>
                  </a:cubicBezTo>
                  <a:cubicBezTo>
                    <a:pt x="21296" y="16224"/>
                    <a:pt x="21600" y="14149"/>
                    <a:pt x="20992" y="12640"/>
                  </a:cubicBezTo>
                  <a:cubicBezTo>
                    <a:pt x="20383" y="11131"/>
                    <a:pt x="18862" y="10188"/>
                    <a:pt x="17493" y="9574"/>
                  </a:cubicBezTo>
                  <a:cubicBezTo>
                    <a:pt x="16124" y="8961"/>
                    <a:pt x="14907" y="8678"/>
                    <a:pt x="12017" y="8961"/>
                  </a:cubicBezTo>
                  <a:cubicBezTo>
                    <a:pt x="9127" y="9244"/>
                    <a:pt x="4563" y="10093"/>
                    <a:pt x="2282" y="10942"/>
                  </a:cubicBezTo>
                  <a:cubicBezTo>
                    <a:pt x="0" y="11791"/>
                    <a:pt x="0" y="12640"/>
                    <a:pt x="0" y="13489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84" name="Line">
              <a:extLst>
                <a:ext uri="{FF2B5EF4-FFF2-40B4-BE49-F238E27FC236}">
                  <a16:creationId xmlns:a16="http://schemas.microsoft.com/office/drawing/2014/main" id="{45DD00DC-6D2B-40DE-A4DC-33808FEE6123}"/>
                </a:ext>
              </a:extLst>
            </p:cNvPr>
            <p:cNvSpPr/>
            <p:nvPr/>
          </p:nvSpPr>
          <p:spPr>
            <a:xfrm>
              <a:off x="4389746" y="7706893"/>
              <a:ext cx="279386" cy="82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1" h="21450" extrusionOk="0">
                  <a:moveTo>
                    <a:pt x="13747" y="1604"/>
                  </a:moveTo>
                  <a:cubicBezTo>
                    <a:pt x="12765" y="1036"/>
                    <a:pt x="11783" y="467"/>
                    <a:pt x="10474" y="183"/>
                  </a:cubicBezTo>
                  <a:cubicBezTo>
                    <a:pt x="9165" y="-101"/>
                    <a:pt x="7529" y="-101"/>
                    <a:pt x="5892" y="524"/>
                  </a:cubicBezTo>
                  <a:cubicBezTo>
                    <a:pt x="4256" y="1150"/>
                    <a:pt x="2619" y="2400"/>
                    <a:pt x="1474" y="5072"/>
                  </a:cubicBezTo>
                  <a:cubicBezTo>
                    <a:pt x="329" y="7743"/>
                    <a:pt x="-326" y="11836"/>
                    <a:pt x="165" y="14678"/>
                  </a:cubicBezTo>
                  <a:cubicBezTo>
                    <a:pt x="656" y="17520"/>
                    <a:pt x="2292" y="19112"/>
                    <a:pt x="3765" y="20078"/>
                  </a:cubicBezTo>
                  <a:cubicBezTo>
                    <a:pt x="5238" y="21044"/>
                    <a:pt x="6547" y="21385"/>
                    <a:pt x="8183" y="21442"/>
                  </a:cubicBezTo>
                  <a:cubicBezTo>
                    <a:pt x="9819" y="21499"/>
                    <a:pt x="11783" y="21272"/>
                    <a:pt x="14074" y="20135"/>
                  </a:cubicBezTo>
                  <a:cubicBezTo>
                    <a:pt x="16365" y="18998"/>
                    <a:pt x="18983" y="16952"/>
                    <a:pt x="20129" y="14451"/>
                  </a:cubicBezTo>
                  <a:cubicBezTo>
                    <a:pt x="21274" y="11950"/>
                    <a:pt x="20947" y="8994"/>
                    <a:pt x="19801" y="6720"/>
                  </a:cubicBezTo>
                  <a:cubicBezTo>
                    <a:pt x="18656" y="4446"/>
                    <a:pt x="16692" y="2855"/>
                    <a:pt x="14892" y="2002"/>
                  </a:cubicBezTo>
                  <a:cubicBezTo>
                    <a:pt x="13092" y="1150"/>
                    <a:pt x="11456" y="1036"/>
                    <a:pt x="9819" y="1434"/>
                  </a:cubicBezTo>
                  <a:cubicBezTo>
                    <a:pt x="8183" y="1832"/>
                    <a:pt x="6547" y="2741"/>
                    <a:pt x="4910" y="3651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85" name="Line">
              <a:extLst>
                <a:ext uri="{FF2B5EF4-FFF2-40B4-BE49-F238E27FC236}">
                  <a16:creationId xmlns:a16="http://schemas.microsoft.com/office/drawing/2014/main" id="{E237754F-622A-40E3-93D9-2F2AFADE9625}"/>
                </a:ext>
              </a:extLst>
            </p:cNvPr>
            <p:cNvSpPr/>
            <p:nvPr/>
          </p:nvSpPr>
          <p:spPr>
            <a:xfrm>
              <a:off x="4931585" y="7744982"/>
              <a:ext cx="457177" cy="833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336" extrusionOk="0">
                  <a:moveTo>
                    <a:pt x="8920" y="1576"/>
                  </a:moveTo>
                  <a:cubicBezTo>
                    <a:pt x="9122" y="1016"/>
                    <a:pt x="9324" y="457"/>
                    <a:pt x="8920" y="177"/>
                  </a:cubicBezTo>
                  <a:cubicBezTo>
                    <a:pt x="8516" y="-103"/>
                    <a:pt x="7507" y="-103"/>
                    <a:pt x="6094" y="569"/>
                  </a:cubicBezTo>
                  <a:cubicBezTo>
                    <a:pt x="4681" y="1240"/>
                    <a:pt x="2864" y="2583"/>
                    <a:pt x="1653" y="4150"/>
                  </a:cubicBezTo>
                  <a:cubicBezTo>
                    <a:pt x="442" y="5717"/>
                    <a:pt x="-164" y="7507"/>
                    <a:pt x="38" y="9858"/>
                  </a:cubicBezTo>
                  <a:cubicBezTo>
                    <a:pt x="240" y="12208"/>
                    <a:pt x="1249" y="15118"/>
                    <a:pt x="2359" y="17076"/>
                  </a:cubicBezTo>
                  <a:cubicBezTo>
                    <a:pt x="3470" y="19035"/>
                    <a:pt x="4681" y="20042"/>
                    <a:pt x="6397" y="20658"/>
                  </a:cubicBezTo>
                  <a:cubicBezTo>
                    <a:pt x="8113" y="21273"/>
                    <a:pt x="10333" y="21497"/>
                    <a:pt x="12251" y="21217"/>
                  </a:cubicBezTo>
                  <a:cubicBezTo>
                    <a:pt x="14169" y="20937"/>
                    <a:pt x="15784" y="20154"/>
                    <a:pt x="17197" y="18307"/>
                  </a:cubicBezTo>
                  <a:cubicBezTo>
                    <a:pt x="18610" y="16461"/>
                    <a:pt x="19821" y="13551"/>
                    <a:pt x="20528" y="11089"/>
                  </a:cubicBezTo>
                  <a:cubicBezTo>
                    <a:pt x="21234" y="8627"/>
                    <a:pt x="21436" y="6612"/>
                    <a:pt x="21032" y="5101"/>
                  </a:cubicBezTo>
                  <a:cubicBezTo>
                    <a:pt x="20629" y="3590"/>
                    <a:pt x="19619" y="2583"/>
                    <a:pt x="18711" y="1912"/>
                  </a:cubicBezTo>
                  <a:cubicBezTo>
                    <a:pt x="17802" y="1240"/>
                    <a:pt x="16995" y="904"/>
                    <a:pt x="15481" y="904"/>
                  </a:cubicBezTo>
                  <a:cubicBezTo>
                    <a:pt x="13967" y="904"/>
                    <a:pt x="11746" y="1240"/>
                    <a:pt x="9526" y="1576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86" name="Line">
              <a:extLst>
                <a:ext uri="{FF2B5EF4-FFF2-40B4-BE49-F238E27FC236}">
                  <a16:creationId xmlns:a16="http://schemas.microsoft.com/office/drawing/2014/main" id="{7C3063C0-3EE6-4EF4-A92A-19E1E81B5A9B}"/>
                </a:ext>
              </a:extLst>
            </p:cNvPr>
            <p:cNvSpPr/>
            <p:nvPr/>
          </p:nvSpPr>
          <p:spPr>
            <a:xfrm>
              <a:off x="5867103" y="7965057"/>
              <a:ext cx="368283" cy="457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314" y="206"/>
                    <a:pt x="19029" y="411"/>
                    <a:pt x="17486" y="1543"/>
                  </a:cubicBezTo>
                  <a:cubicBezTo>
                    <a:pt x="15943" y="2674"/>
                    <a:pt x="14143" y="4731"/>
                    <a:pt x="11186" y="8229"/>
                  </a:cubicBezTo>
                  <a:cubicBezTo>
                    <a:pt x="8229" y="11726"/>
                    <a:pt x="4114" y="16663"/>
                    <a:pt x="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87" name="Line">
              <a:extLst>
                <a:ext uri="{FF2B5EF4-FFF2-40B4-BE49-F238E27FC236}">
                  <a16:creationId xmlns:a16="http://schemas.microsoft.com/office/drawing/2014/main" id="{3B8606EE-8656-4B6E-8889-204A27CBD18B}"/>
                </a:ext>
              </a:extLst>
            </p:cNvPr>
            <p:cNvSpPr/>
            <p:nvPr/>
          </p:nvSpPr>
          <p:spPr>
            <a:xfrm>
              <a:off x="5867103" y="8024309"/>
              <a:ext cx="419080" cy="423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414" extrusionOk="0">
                  <a:moveTo>
                    <a:pt x="1463" y="1577"/>
                  </a:moveTo>
                  <a:cubicBezTo>
                    <a:pt x="795" y="696"/>
                    <a:pt x="127" y="-186"/>
                    <a:pt x="15" y="34"/>
                  </a:cubicBezTo>
                  <a:cubicBezTo>
                    <a:pt x="-96" y="255"/>
                    <a:pt x="349" y="1577"/>
                    <a:pt x="2688" y="4112"/>
                  </a:cubicBezTo>
                  <a:cubicBezTo>
                    <a:pt x="5026" y="6647"/>
                    <a:pt x="9257" y="10394"/>
                    <a:pt x="12708" y="13479"/>
                  </a:cubicBezTo>
                  <a:cubicBezTo>
                    <a:pt x="16160" y="16565"/>
                    <a:pt x="18832" y="18990"/>
                    <a:pt x="21504" y="21414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88" name="Line">
              <a:extLst>
                <a:ext uri="{FF2B5EF4-FFF2-40B4-BE49-F238E27FC236}">
                  <a16:creationId xmlns:a16="http://schemas.microsoft.com/office/drawing/2014/main" id="{797AC506-44AF-4250-9652-145B93A1E772}"/>
                </a:ext>
              </a:extLst>
            </p:cNvPr>
            <p:cNvSpPr/>
            <p:nvPr/>
          </p:nvSpPr>
          <p:spPr>
            <a:xfrm>
              <a:off x="6624832" y="7990451"/>
              <a:ext cx="55029" cy="406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781" y="0"/>
                  </a:moveTo>
                  <a:cubicBezTo>
                    <a:pt x="239" y="5342"/>
                    <a:pt x="-1304" y="10684"/>
                    <a:pt x="1782" y="14284"/>
                  </a:cubicBezTo>
                  <a:cubicBezTo>
                    <a:pt x="4868" y="17884"/>
                    <a:pt x="12582" y="19742"/>
                    <a:pt x="20296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89" name="Line">
              <a:extLst>
                <a:ext uri="{FF2B5EF4-FFF2-40B4-BE49-F238E27FC236}">
                  <a16:creationId xmlns:a16="http://schemas.microsoft.com/office/drawing/2014/main" id="{97AA11E6-95E6-4509-A351-C7C91117B273}"/>
                </a:ext>
              </a:extLst>
            </p:cNvPr>
            <p:cNvSpPr/>
            <p:nvPr/>
          </p:nvSpPr>
          <p:spPr>
            <a:xfrm>
              <a:off x="6874585" y="7888877"/>
              <a:ext cx="313251" cy="596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4" h="21525" extrusionOk="0">
                  <a:moveTo>
                    <a:pt x="12280" y="1409"/>
                  </a:moveTo>
                  <a:cubicBezTo>
                    <a:pt x="10264" y="1096"/>
                    <a:pt x="8248" y="783"/>
                    <a:pt x="6232" y="1487"/>
                  </a:cubicBezTo>
                  <a:cubicBezTo>
                    <a:pt x="4216" y="2191"/>
                    <a:pt x="2200" y="3913"/>
                    <a:pt x="1048" y="6026"/>
                  </a:cubicBezTo>
                  <a:cubicBezTo>
                    <a:pt x="-104" y="8139"/>
                    <a:pt x="-392" y="10643"/>
                    <a:pt x="616" y="13070"/>
                  </a:cubicBezTo>
                  <a:cubicBezTo>
                    <a:pt x="1624" y="15496"/>
                    <a:pt x="3928" y="17843"/>
                    <a:pt x="5800" y="19252"/>
                  </a:cubicBezTo>
                  <a:cubicBezTo>
                    <a:pt x="7672" y="20661"/>
                    <a:pt x="9112" y="21130"/>
                    <a:pt x="10840" y="21365"/>
                  </a:cubicBezTo>
                  <a:cubicBezTo>
                    <a:pt x="12568" y="21600"/>
                    <a:pt x="14584" y="21600"/>
                    <a:pt x="16168" y="21209"/>
                  </a:cubicBezTo>
                  <a:cubicBezTo>
                    <a:pt x="17752" y="20817"/>
                    <a:pt x="18904" y="20035"/>
                    <a:pt x="19768" y="18078"/>
                  </a:cubicBezTo>
                  <a:cubicBezTo>
                    <a:pt x="20632" y="16122"/>
                    <a:pt x="21208" y="12991"/>
                    <a:pt x="20200" y="9939"/>
                  </a:cubicBezTo>
                  <a:cubicBezTo>
                    <a:pt x="19192" y="6887"/>
                    <a:pt x="16600" y="3913"/>
                    <a:pt x="14440" y="2191"/>
                  </a:cubicBezTo>
                  <a:cubicBezTo>
                    <a:pt x="12280" y="470"/>
                    <a:pt x="10552" y="0"/>
                    <a:pt x="8392" y="0"/>
                  </a:cubicBezTo>
                  <a:cubicBezTo>
                    <a:pt x="6232" y="0"/>
                    <a:pt x="3640" y="470"/>
                    <a:pt x="2344" y="1096"/>
                  </a:cubicBezTo>
                  <a:cubicBezTo>
                    <a:pt x="1048" y="1722"/>
                    <a:pt x="1048" y="2504"/>
                    <a:pt x="1048" y="3287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90" name="Line">
              <a:extLst>
                <a:ext uri="{FF2B5EF4-FFF2-40B4-BE49-F238E27FC236}">
                  <a16:creationId xmlns:a16="http://schemas.microsoft.com/office/drawing/2014/main" id="{754DF683-C661-4917-93F8-9DC9BDE7CCC5}"/>
                </a:ext>
              </a:extLst>
            </p:cNvPr>
            <p:cNvSpPr/>
            <p:nvPr/>
          </p:nvSpPr>
          <p:spPr>
            <a:xfrm>
              <a:off x="6993112" y="7546068"/>
              <a:ext cx="249755" cy="12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91" name="Line">
              <a:extLst>
                <a:ext uri="{FF2B5EF4-FFF2-40B4-BE49-F238E27FC236}">
                  <a16:creationId xmlns:a16="http://schemas.microsoft.com/office/drawing/2014/main" id="{1251EAF6-224D-4CE4-B26E-2741FF3604AA}"/>
                </a:ext>
              </a:extLst>
            </p:cNvPr>
            <p:cNvSpPr/>
            <p:nvPr/>
          </p:nvSpPr>
          <p:spPr>
            <a:xfrm>
              <a:off x="7534951" y="7262507"/>
              <a:ext cx="253987" cy="753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0" h="21511" extrusionOk="0">
                  <a:moveTo>
                    <a:pt x="14827" y="6987"/>
                  </a:moveTo>
                  <a:cubicBezTo>
                    <a:pt x="16987" y="5870"/>
                    <a:pt x="19147" y="4752"/>
                    <a:pt x="20227" y="3821"/>
                  </a:cubicBezTo>
                  <a:cubicBezTo>
                    <a:pt x="21307" y="2890"/>
                    <a:pt x="21307" y="2145"/>
                    <a:pt x="19327" y="1525"/>
                  </a:cubicBezTo>
                  <a:cubicBezTo>
                    <a:pt x="17347" y="904"/>
                    <a:pt x="13387" y="408"/>
                    <a:pt x="10507" y="159"/>
                  </a:cubicBezTo>
                  <a:cubicBezTo>
                    <a:pt x="7627" y="-89"/>
                    <a:pt x="5827" y="-89"/>
                    <a:pt x="4027" y="470"/>
                  </a:cubicBezTo>
                  <a:cubicBezTo>
                    <a:pt x="2227" y="1028"/>
                    <a:pt x="427" y="2145"/>
                    <a:pt x="67" y="3263"/>
                  </a:cubicBezTo>
                  <a:cubicBezTo>
                    <a:pt x="-293" y="4380"/>
                    <a:pt x="787" y="5497"/>
                    <a:pt x="3307" y="5994"/>
                  </a:cubicBezTo>
                  <a:cubicBezTo>
                    <a:pt x="5827" y="6490"/>
                    <a:pt x="9787" y="6366"/>
                    <a:pt x="12127" y="5994"/>
                  </a:cubicBezTo>
                  <a:cubicBezTo>
                    <a:pt x="14467" y="5621"/>
                    <a:pt x="15187" y="5001"/>
                    <a:pt x="15727" y="4380"/>
                  </a:cubicBezTo>
                  <a:cubicBezTo>
                    <a:pt x="16267" y="3759"/>
                    <a:pt x="16627" y="3139"/>
                    <a:pt x="16987" y="3201"/>
                  </a:cubicBezTo>
                  <a:cubicBezTo>
                    <a:pt x="17347" y="3263"/>
                    <a:pt x="17707" y="4008"/>
                    <a:pt x="17707" y="6056"/>
                  </a:cubicBezTo>
                  <a:cubicBezTo>
                    <a:pt x="17707" y="8104"/>
                    <a:pt x="17347" y="11456"/>
                    <a:pt x="16987" y="14249"/>
                  </a:cubicBezTo>
                  <a:cubicBezTo>
                    <a:pt x="16627" y="17042"/>
                    <a:pt x="16267" y="19277"/>
                    <a:pt x="15907" y="21511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92" name="Line">
              <a:extLst>
                <a:ext uri="{FF2B5EF4-FFF2-40B4-BE49-F238E27FC236}">
                  <a16:creationId xmlns:a16="http://schemas.microsoft.com/office/drawing/2014/main" id="{D957EBEB-AB53-4374-91CA-4F95601F95B3}"/>
                </a:ext>
              </a:extLst>
            </p:cNvPr>
            <p:cNvSpPr/>
            <p:nvPr/>
          </p:nvSpPr>
          <p:spPr>
            <a:xfrm>
              <a:off x="8356176" y="7935433"/>
              <a:ext cx="224357" cy="444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1" h="21350" extrusionOk="0">
                  <a:moveTo>
                    <a:pt x="12073" y="3395"/>
                  </a:moveTo>
                  <a:cubicBezTo>
                    <a:pt x="12481" y="2347"/>
                    <a:pt x="12888" y="1298"/>
                    <a:pt x="11870" y="669"/>
                  </a:cubicBezTo>
                  <a:cubicBezTo>
                    <a:pt x="10851" y="40"/>
                    <a:pt x="8405" y="-170"/>
                    <a:pt x="6164" y="145"/>
                  </a:cubicBezTo>
                  <a:cubicBezTo>
                    <a:pt x="3922" y="459"/>
                    <a:pt x="1885" y="1298"/>
                    <a:pt x="1273" y="2242"/>
                  </a:cubicBezTo>
                  <a:cubicBezTo>
                    <a:pt x="662" y="3185"/>
                    <a:pt x="1477" y="4234"/>
                    <a:pt x="4941" y="6016"/>
                  </a:cubicBezTo>
                  <a:cubicBezTo>
                    <a:pt x="8405" y="7799"/>
                    <a:pt x="14519" y="10315"/>
                    <a:pt x="17779" y="12098"/>
                  </a:cubicBezTo>
                  <a:cubicBezTo>
                    <a:pt x="21039" y="13880"/>
                    <a:pt x="21447" y="14929"/>
                    <a:pt x="20021" y="16292"/>
                  </a:cubicBezTo>
                  <a:cubicBezTo>
                    <a:pt x="18594" y="17655"/>
                    <a:pt x="15334" y="19333"/>
                    <a:pt x="12685" y="20277"/>
                  </a:cubicBezTo>
                  <a:cubicBezTo>
                    <a:pt x="10036" y="21220"/>
                    <a:pt x="7998" y="21430"/>
                    <a:pt x="5960" y="21325"/>
                  </a:cubicBezTo>
                  <a:cubicBezTo>
                    <a:pt x="3922" y="21220"/>
                    <a:pt x="1885" y="20801"/>
                    <a:pt x="866" y="20067"/>
                  </a:cubicBezTo>
                  <a:cubicBezTo>
                    <a:pt x="-153" y="19333"/>
                    <a:pt x="-153" y="18284"/>
                    <a:pt x="255" y="17655"/>
                  </a:cubicBezTo>
                  <a:cubicBezTo>
                    <a:pt x="662" y="17026"/>
                    <a:pt x="1477" y="16816"/>
                    <a:pt x="2292" y="16607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93" name="Line">
              <a:extLst>
                <a:ext uri="{FF2B5EF4-FFF2-40B4-BE49-F238E27FC236}">
                  <a16:creationId xmlns:a16="http://schemas.microsoft.com/office/drawing/2014/main" id="{2B067FC8-88CF-46C9-8C5A-7D9FA60A2AFA}"/>
                </a:ext>
              </a:extLst>
            </p:cNvPr>
            <p:cNvSpPr/>
            <p:nvPr/>
          </p:nvSpPr>
          <p:spPr>
            <a:xfrm>
              <a:off x="8758324" y="8024309"/>
              <a:ext cx="262453" cy="334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369" extrusionOk="0">
                  <a:moveTo>
                    <a:pt x="10812" y="12112"/>
                  </a:moveTo>
                  <a:cubicBezTo>
                    <a:pt x="13291" y="9868"/>
                    <a:pt x="15769" y="7624"/>
                    <a:pt x="17186" y="5660"/>
                  </a:cubicBezTo>
                  <a:cubicBezTo>
                    <a:pt x="18602" y="3696"/>
                    <a:pt x="18956" y="2013"/>
                    <a:pt x="18248" y="1031"/>
                  </a:cubicBezTo>
                  <a:cubicBezTo>
                    <a:pt x="17540" y="50"/>
                    <a:pt x="15769" y="-231"/>
                    <a:pt x="13291" y="190"/>
                  </a:cubicBezTo>
                  <a:cubicBezTo>
                    <a:pt x="10812" y="611"/>
                    <a:pt x="7625" y="1733"/>
                    <a:pt x="4969" y="3556"/>
                  </a:cubicBezTo>
                  <a:cubicBezTo>
                    <a:pt x="2314" y="5379"/>
                    <a:pt x="189" y="7904"/>
                    <a:pt x="12" y="10569"/>
                  </a:cubicBezTo>
                  <a:cubicBezTo>
                    <a:pt x="-165" y="13234"/>
                    <a:pt x="1605" y="16039"/>
                    <a:pt x="5501" y="17863"/>
                  </a:cubicBezTo>
                  <a:cubicBezTo>
                    <a:pt x="9396" y="19686"/>
                    <a:pt x="15415" y="20527"/>
                    <a:pt x="21435" y="21369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94" name="Line">
              <a:extLst>
                <a:ext uri="{FF2B5EF4-FFF2-40B4-BE49-F238E27FC236}">
                  <a16:creationId xmlns:a16="http://schemas.microsoft.com/office/drawing/2014/main" id="{B7DB4AF9-DAF7-471A-8978-65584786D615}"/>
                </a:ext>
              </a:extLst>
            </p:cNvPr>
            <p:cNvSpPr/>
            <p:nvPr/>
          </p:nvSpPr>
          <p:spPr>
            <a:xfrm>
              <a:off x="9181636" y="8092024"/>
              <a:ext cx="283618" cy="186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129" extrusionOk="0">
                  <a:moveTo>
                    <a:pt x="11520" y="6402"/>
                  </a:moveTo>
                  <a:cubicBezTo>
                    <a:pt x="10865" y="3947"/>
                    <a:pt x="10211" y="1493"/>
                    <a:pt x="8738" y="511"/>
                  </a:cubicBezTo>
                  <a:cubicBezTo>
                    <a:pt x="7265" y="-471"/>
                    <a:pt x="4974" y="20"/>
                    <a:pt x="3338" y="1493"/>
                  </a:cubicBezTo>
                  <a:cubicBezTo>
                    <a:pt x="1702" y="2965"/>
                    <a:pt x="720" y="5420"/>
                    <a:pt x="229" y="7874"/>
                  </a:cubicBezTo>
                  <a:cubicBezTo>
                    <a:pt x="-262" y="10329"/>
                    <a:pt x="-262" y="12784"/>
                    <a:pt x="3338" y="14993"/>
                  </a:cubicBezTo>
                  <a:cubicBezTo>
                    <a:pt x="6938" y="17202"/>
                    <a:pt x="14138" y="19165"/>
                    <a:pt x="21338" y="21129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95" name="Line">
              <a:extLst>
                <a:ext uri="{FF2B5EF4-FFF2-40B4-BE49-F238E27FC236}">
                  <a16:creationId xmlns:a16="http://schemas.microsoft.com/office/drawing/2014/main" id="{E5CF5110-6512-40F0-B086-34BE62318891}"/>
                </a:ext>
              </a:extLst>
            </p:cNvPr>
            <p:cNvSpPr/>
            <p:nvPr/>
          </p:nvSpPr>
          <p:spPr>
            <a:xfrm>
              <a:off x="10735189" y="7939664"/>
              <a:ext cx="351350" cy="63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960"/>
                  </a:moveTo>
                  <a:cubicBezTo>
                    <a:pt x="2667" y="8640"/>
                    <a:pt x="5333" y="4320"/>
                    <a:pt x="8000" y="2160"/>
                  </a:cubicBezTo>
                  <a:cubicBezTo>
                    <a:pt x="10667" y="0"/>
                    <a:pt x="13333" y="0"/>
                    <a:pt x="15333" y="0"/>
                  </a:cubicBezTo>
                  <a:cubicBezTo>
                    <a:pt x="17333" y="0"/>
                    <a:pt x="18667" y="0"/>
                    <a:pt x="19600" y="3600"/>
                  </a:cubicBezTo>
                  <a:cubicBezTo>
                    <a:pt x="20533" y="7200"/>
                    <a:pt x="21067" y="14400"/>
                    <a:pt x="2160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96" name="Line">
              <a:extLst>
                <a:ext uri="{FF2B5EF4-FFF2-40B4-BE49-F238E27FC236}">
                  <a16:creationId xmlns:a16="http://schemas.microsoft.com/office/drawing/2014/main" id="{5DC04E12-0794-4927-AAE3-64407104A290}"/>
                </a:ext>
              </a:extLst>
            </p:cNvPr>
            <p:cNvSpPr/>
            <p:nvPr/>
          </p:nvSpPr>
          <p:spPr>
            <a:xfrm>
              <a:off x="10735189" y="8176669"/>
              <a:ext cx="300553" cy="0"/>
            </a:xfrm>
            <a:prstGeom prst="ellipse">
              <a:avLst/>
            </a:pr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97" name="Line">
              <a:extLst>
                <a:ext uri="{FF2B5EF4-FFF2-40B4-BE49-F238E27FC236}">
                  <a16:creationId xmlns:a16="http://schemas.microsoft.com/office/drawing/2014/main" id="{B92CE586-C156-4398-8522-1B2165B999A7}"/>
                </a:ext>
              </a:extLst>
            </p:cNvPr>
            <p:cNvSpPr/>
            <p:nvPr/>
          </p:nvSpPr>
          <p:spPr>
            <a:xfrm>
              <a:off x="11865433" y="7651872"/>
              <a:ext cx="110061" cy="694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536" extrusionOk="0">
                  <a:moveTo>
                    <a:pt x="1357" y="1974"/>
                  </a:moveTo>
                  <a:cubicBezTo>
                    <a:pt x="526" y="1023"/>
                    <a:pt x="-305" y="72"/>
                    <a:pt x="110" y="4"/>
                  </a:cubicBezTo>
                  <a:cubicBezTo>
                    <a:pt x="526" y="-64"/>
                    <a:pt x="2187" y="751"/>
                    <a:pt x="4264" y="2993"/>
                  </a:cubicBezTo>
                  <a:cubicBezTo>
                    <a:pt x="6341" y="5234"/>
                    <a:pt x="8834" y="8902"/>
                    <a:pt x="11741" y="12230"/>
                  </a:cubicBezTo>
                  <a:cubicBezTo>
                    <a:pt x="14649" y="15559"/>
                    <a:pt x="17972" y="18547"/>
                    <a:pt x="21295" y="21536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98" name="Line">
              <a:extLst>
                <a:ext uri="{FF2B5EF4-FFF2-40B4-BE49-F238E27FC236}">
                  <a16:creationId xmlns:a16="http://schemas.microsoft.com/office/drawing/2014/main" id="{99BDAFE3-D166-493A-BAF1-9FE401193554}"/>
                </a:ext>
              </a:extLst>
            </p:cNvPr>
            <p:cNvSpPr/>
            <p:nvPr/>
          </p:nvSpPr>
          <p:spPr>
            <a:xfrm>
              <a:off x="12292977" y="7605319"/>
              <a:ext cx="330183" cy="694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2" h="21548" extrusionOk="0">
                  <a:moveTo>
                    <a:pt x="14771" y="1080"/>
                  </a:moveTo>
                  <a:cubicBezTo>
                    <a:pt x="12857" y="540"/>
                    <a:pt x="10944" y="0"/>
                    <a:pt x="9576" y="0"/>
                  </a:cubicBezTo>
                  <a:cubicBezTo>
                    <a:pt x="8209" y="0"/>
                    <a:pt x="7389" y="540"/>
                    <a:pt x="5612" y="2633"/>
                  </a:cubicBezTo>
                  <a:cubicBezTo>
                    <a:pt x="3835" y="4725"/>
                    <a:pt x="1101" y="8370"/>
                    <a:pt x="280" y="11205"/>
                  </a:cubicBezTo>
                  <a:cubicBezTo>
                    <a:pt x="-540" y="14040"/>
                    <a:pt x="554" y="16065"/>
                    <a:pt x="2604" y="17617"/>
                  </a:cubicBezTo>
                  <a:cubicBezTo>
                    <a:pt x="4655" y="19170"/>
                    <a:pt x="7663" y="20250"/>
                    <a:pt x="9850" y="20858"/>
                  </a:cubicBezTo>
                  <a:cubicBezTo>
                    <a:pt x="12037" y="21465"/>
                    <a:pt x="13404" y="21600"/>
                    <a:pt x="14771" y="21533"/>
                  </a:cubicBezTo>
                  <a:cubicBezTo>
                    <a:pt x="16138" y="21465"/>
                    <a:pt x="17506" y="21195"/>
                    <a:pt x="18599" y="20790"/>
                  </a:cubicBezTo>
                  <a:cubicBezTo>
                    <a:pt x="19693" y="20385"/>
                    <a:pt x="20513" y="19845"/>
                    <a:pt x="20787" y="19170"/>
                  </a:cubicBezTo>
                  <a:cubicBezTo>
                    <a:pt x="21060" y="18495"/>
                    <a:pt x="20787" y="17685"/>
                    <a:pt x="19419" y="16807"/>
                  </a:cubicBezTo>
                  <a:cubicBezTo>
                    <a:pt x="18052" y="15930"/>
                    <a:pt x="15592" y="14985"/>
                    <a:pt x="12721" y="14513"/>
                  </a:cubicBezTo>
                  <a:cubicBezTo>
                    <a:pt x="9850" y="14040"/>
                    <a:pt x="6569" y="14040"/>
                    <a:pt x="4245" y="14243"/>
                  </a:cubicBezTo>
                  <a:cubicBezTo>
                    <a:pt x="1921" y="14445"/>
                    <a:pt x="554" y="14850"/>
                    <a:pt x="144" y="15458"/>
                  </a:cubicBezTo>
                  <a:cubicBezTo>
                    <a:pt x="-267" y="16065"/>
                    <a:pt x="280" y="16875"/>
                    <a:pt x="827" y="17685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99" name="Line">
              <a:extLst>
                <a:ext uri="{FF2B5EF4-FFF2-40B4-BE49-F238E27FC236}">
                  <a16:creationId xmlns:a16="http://schemas.microsoft.com/office/drawing/2014/main" id="{EE1EC424-B206-41F3-BA75-C59F0B94E108}"/>
                </a:ext>
              </a:extLst>
            </p:cNvPr>
            <p:cNvSpPr/>
            <p:nvPr/>
          </p:nvSpPr>
          <p:spPr>
            <a:xfrm>
              <a:off x="12868681" y="7871948"/>
              <a:ext cx="347116" cy="418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4" h="21405" extrusionOk="0">
                  <a:moveTo>
                    <a:pt x="13262" y="0"/>
                  </a:moveTo>
                  <a:cubicBezTo>
                    <a:pt x="9878" y="0"/>
                    <a:pt x="6495" y="0"/>
                    <a:pt x="4153" y="1002"/>
                  </a:cubicBezTo>
                  <a:cubicBezTo>
                    <a:pt x="1811" y="2004"/>
                    <a:pt x="510" y="4008"/>
                    <a:pt x="119" y="7014"/>
                  </a:cubicBezTo>
                  <a:cubicBezTo>
                    <a:pt x="-271" y="10021"/>
                    <a:pt x="249" y="14029"/>
                    <a:pt x="2331" y="16812"/>
                  </a:cubicBezTo>
                  <a:cubicBezTo>
                    <a:pt x="4413" y="19596"/>
                    <a:pt x="8057" y="21155"/>
                    <a:pt x="11310" y="21377"/>
                  </a:cubicBezTo>
                  <a:cubicBezTo>
                    <a:pt x="14563" y="21600"/>
                    <a:pt x="17425" y="20487"/>
                    <a:pt x="19117" y="17814"/>
                  </a:cubicBezTo>
                  <a:cubicBezTo>
                    <a:pt x="20809" y="15142"/>
                    <a:pt x="21329" y="10911"/>
                    <a:pt x="20548" y="7905"/>
                  </a:cubicBezTo>
                  <a:cubicBezTo>
                    <a:pt x="19768" y="4899"/>
                    <a:pt x="17686" y="3118"/>
                    <a:pt x="15343" y="2561"/>
                  </a:cubicBezTo>
                  <a:cubicBezTo>
                    <a:pt x="13001" y="2004"/>
                    <a:pt x="10399" y="2672"/>
                    <a:pt x="7796" y="334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00" name="Line">
              <a:extLst>
                <a:ext uri="{FF2B5EF4-FFF2-40B4-BE49-F238E27FC236}">
                  <a16:creationId xmlns:a16="http://schemas.microsoft.com/office/drawing/2014/main" id="{9D27BBE0-6C85-4282-93CE-AF245E6DE1F2}"/>
                </a:ext>
              </a:extLst>
            </p:cNvPr>
            <p:cNvSpPr/>
            <p:nvPr/>
          </p:nvSpPr>
          <p:spPr>
            <a:xfrm>
              <a:off x="13414755" y="7846555"/>
              <a:ext cx="385212" cy="385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7" h="20739" extrusionOk="0">
                  <a:moveTo>
                    <a:pt x="12960" y="825"/>
                  </a:moveTo>
                  <a:cubicBezTo>
                    <a:pt x="11040" y="825"/>
                    <a:pt x="9120" y="825"/>
                    <a:pt x="7320" y="2938"/>
                  </a:cubicBezTo>
                  <a:cubicBezTo>
                    <a:pt x="5520" y="5051"/>
                    <a:pt x="3840" y="9277"/>
                    <a:pt x="3360" y="12447"/>
                  </a:cubicBezTo>
                  <a:cubicBezTo>
                    <a:pt x="2880" y="15616"/>
                    <a:pt x="3600" y="17729"/>
                    <a:pt x="5520" y="19138"/>
                  </a:cubicBezTo>
                  <a:cubicBezTo>
                    <a:pt x="7440" y="20547"/>
                    <a:pt x="10560" y="21251"/>
                    <a:pt x="13440" y="20312"/>
                  </a:cubicBezTo>
                  <a:cubicBezTo>
                    <a:pt x="16320" y="19373"/>
                    <a:pt x="18960" y="16790"/>
                    <a:pt x="20280" y="14208"/>
                  </a:cubicBezTo>
                  <a:cubicBezTo>
                    <a:pt x="21600" y="11625"/>
                    <a:pt x="21600" y="9042"/>
                    <a:pt x="18960" y="6577"/>
                  </a:cubicBezTo>
                  <a:cubicBezTo>
                    <a:pt x="16320" y="4112"/>
                    <a:pt x="11040" y="1764"/>
                    <a:pt x="7800" y="708"/>
                  </a:cubicBezTo>
                  <a:cubicBezTo>
                    <a:pt x="4560" y="-349"/>
                    <a:pt x="3360" y="-114"/>
                    <a:pt x="2400" y="708"/>
                  </a:cubicBezTo>
                  <a:cubicBezTo>
                    <a:pt x="1440" y="1529"/>
                    <a:pt x="720" y="2938"/>
                    <a:pt x="0" y="4347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01" name="Line">
              <a:extLst>
                <a:ext uri="{FF2B5EF4-FFF2-40B4-BE49-F238E27FC236}">
                  <a16:creationId xmlns:a16="http://schemas.microsoft.com/office/drawing/2014/main" id="{08400A0E-D488-43B3-9A30-F55BA1D45090}"/>
                </a:ext>
              </a:extLst>
            </p:cNvPr>
            <p:cNvSpPr/>
            <p:nvPr/>
          </p:nvSpPr>
          <p:spPr>
            <a:xfrm>
              <a:off x="14422237" y="7960827"/>
              <a:ext cx="313251" cy="342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9" extrusionOk="0">
                  <a:moveTo>
                    <a:pt x="0" y="6769"/>
                  </a:moveTo>
                  <a:cubicBezTo>
                    <a:pt x="600" y="9469"/>
                    <a:pt x="1200" y="12169"/>
                    <a:pt x="1500" y="14329"/>
                  </a:cubicBezTo>
                  <a:cubicBezTo>
                    <a:pt x="1800" y="16489"/>
                    <a:pt x="1800" y="18109"/>
                    <a:pt x="2250" y="18379"/>
                  </a:cubicBezTo>
                  <a:cubicBezTo>
                    <a:pt x="2700" y="18649"/>
                    <a:pt x="3600" y="17569"/>
                    <a:pt x="5100" y="14734"/>
                  </a:cubicBezTo>
                  <a:cubicBezTo>
                    <a:pt x="6600" y="11899"/>
                    <a:pt x="8700" y="7309"/>
                    <a:pt x="10200" y="4474"/>
                  </a:cubicBezTo>
                  <a:cubicBezTo>
                    <a:pt x="11700" y="1639"/>
                    <a:pt x="12600" y="559"/>
                    <a:pt x="13800" y="154"/>
                  </a:cubicBezTo>
                  <a:cubicBezTo>
                    <a:pt x="15000" y="-251"/>
                    <a:pt x="16500" y="19"/>
                    <a:pt x="17400" y="2449"/>
                  </a:cubicBezTo>
                  <a:cubicBezTo>
                    <a:pt x="18300" y="4879"/>
                    <a:pt x="18600" y="9469"/>
                    <a:pt x="19200" y="12979"/>
                  </a:cubicBezTo>
                  <a:cubicBezTo>
                    <a:pt x="19800" y="16489"/>
                    <a:pt x="20700" y="18919"/>
                    <a:pt x="21600" y="21349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02" name="Line">
              <a:extLst>
                <a:ext uri="{FF2B5EF4-FFF2-40B4-BE49-F238E27FC236}">
                  <a16:creationId xmlns:a16="http://schemas.microsoft.com/office/drawing/2014/main" id="{A1812082-E2BA-42BE-B25B-CB177C48A4A7}"/>
                </a:ext>
              </a:extLst>
            </p:cNvPr>
            <p:cNvSpPr/>
            <p:nvPr/>
          </p:nvSpPr>
          <p:spPr>
            <a:xfrm>
              <a:off x="14828616" y="7943898"/>
              <a:ext cx="287852" cy="490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21600" y="883"/>
                  </a:moveTo>
                  <a:cubicBezTo>
                    <a:pt x="19964" y="500"/>
                    <a:pt x="18327" y="118"/>
                    <a:pt x="16691" y="23"/>
                  </a:cubicBezTo>
                  <a:cubicBezTo>
                    <a:pt x="15054" y="-73"/>
                    <a:pt x="13418" y="118"/>
                    <a:pt x="11455" y="787"/>
                  </a:cubicBezTo>
                  <a:cubicBezTo>
                    <a:pt x="9491" y="1456"/>
                    <a:pt x="7200" y="2603"/>
                    <a:pt x="6709" y="3463"/>
                  </a:cubicBezTo>
                  <a:cubicBezTo>
                    <a:pt x="6218" y="4323"/>
                    <a:pt x="7527" y="4897"/>
                    <a:pt x="9655" y="5757"/>
                  </a:cubicBezTo>
                  <a:cubicBezTo>
                    <a:pt x="11782" y="6617"/>
                    <a:pt x="14727" y="7764"/>
                    <a:pt x="16200" y="9389"/>
                  </a:cubicBezTo>
                  <a:cubicBezTo>
                    <a:pt x="17673" y="11014"/>
                    <a:pt x="17673" y="13116"/>
                    <a:pt x="14727" y="15219"/>
                  </a:cubicBezTo>
                  <a:cubicBezTo>
                    <a:pt x="11782" y="17322"/>
                    <a:pt x="5891" y="19424"/>
                    <a:pt x="0" y="21527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03" name="Line">
              <a:extLst>
                <a:ext uri="{FF2B5EF4-FFF2-40B4-BE49-F238E27FC236}">
                  <a16:creationId xmlns:a16="http://schemas.microsoft.com/office/drawing/2014/main" id="{8BECD9E1-93ED-4CDF-B8EA-0E4F1209F892}"/>
                </a:ext>
              </a:extLst>
            </p:cNvPr>
            <p:cNvSpPr/>
            <p:nvPr/>
          </p:nvSpPr>
          <p:spPr>
            <a:xfrm>
              <a:off x="9727707" y="0"/>
              <a:ext cx="7306363" cy="255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extrusionOk="0">
                  <a:moveTo>
                    <a:pt x="109" y="0"/>
                  </a:moveTo>
                  <a:cubicBezTo>
                    <a:pt x="70" y="332"/>
                    <a:pt x="32" y="663"/>
                    <a:pt x="12" y="1438"/>
                  </a:cubicBezTo>
                  <a:cubicBezTo>
                    <a:pt x="-7" y="2212"/>
                    <a:pt x="-7" y="3428"/>
                    <a:pt x="38" y="4700"/>
                  </a:cubicBezTo>
                  <a:cubicBezTo>
                    <a:pt x="83" y="5971"/>
                    <a:pt x="173" y="7298"/>
                    <a:pt x="238" y="8552"/>
                  </a:cubicBezTo>
                  <a:cubicBezTo>
                    <a:pt x="302" y="9805"/>
                    <a:pt x="341" y="10984"/>
                    <a:pt x="360" y="12274"/>
                  </a:cubicBezTo>
                  <a:cubicBezTo>
                    <a:pt x="379" y="13565"/>
                    <a:pt x="379" y="14965"/>
                    <a:pt x="373" y="16053"/>
                  </a:cubicBezTo>
                  <a:cubicBezTo>
                    <a:pt x="367" y="17140"/>
                    <a:pt x="354" y="17914"/>
                    <a:pt x="321" y="18670"/>
                  </a:cubicBezTo>
                  <a:cubicBezTo>
                    <a:pt x="289" y="19425"/>
                    <a:pt x="238" y="20162"/>
                    <a:pt x="199" y="20642"/>
                  </a:cubicBezTo>
                  <a:cubicBezTo>
                    <a:pt x="160" y="21121"/>
                    <a:pt x="135" y="21342"/>
                    <a:pt x="135" y="21360"/>
                  </a:cubicBezTo>
                  <a:cubicBezTo>
                    <a:pt x="135" y="21379"/>
                    <a:pt x="160" y="21195"/>
                    <a:pt x="309" y="21047"/>
                  </a:cubicBezTo>
                  <a:cubicBezTo>
                    <a:pt x="457" y="20900"/>
                    <a:pt x="727" y="20789"/>
                    <a:pt x="1049" y="20697"/>
                  </a:cubicBezTo>
                  <a:cubicBezTo>
                    <a:pt x="1371" y="20605"/>
                    <a:pt x="1745" y="20531"/>
                    <a:pt x="2189" y="20494"/>
                  </a:cubicBezTo>
                  <a:cubicBezTo>
                    <a:pt x="2633" y="20457"/>
                    <a:pt x="3149" y="20457"/>
                    <a:pt x="3677" y="20457"/>
                  </a:cubicBezTo>
                  <a:cubicBezTo>
                    <a:pt x="4205" y="20457"/>
                    <a:pt x="4746" y="20457"/>
                    <a:pt x="5274" y="20457"/>
                  </a:cubicBezTo>
                  <a:cubicBezTo>
                    <a:pt x="5802" y="20457"/>
                    <a:pt x="6317" y="20457"/>
                    <a:pt x="6845" y="20457"/>
                  </a:cubicBezTo>
                  <a:cubicBezTo>
                    <a:pt x="7373" y="20457"/>
                    <a:pt x="7914" y="20457"/>
                    <a:pt x="8423" y="20457"/>
                  </a:cubicBezTo>
                  <a:cubicBezTo>
                    <a:pt x="8932" y="20457"/>
                    <a:pt x="9408" y="20457"/>
                    <a:pt x="9885" y="20476"/>
                  </a:cubicBezTo>
                  <a:cubicBezTo>
                    <a:pt x="10362" y="20494"/>
                    <a:pt x="10838" y="20531"/>
                    <a:pt x="11340" y="20568"/>
                  </a:cubicBezTo>
                  <a:cubicBezTo>
                    <a:pt x="11843" y="20605"/>
                    <a:pt x="12371" y="20642"/>
                    <a:pt x="12880" y="20660"/>
                  </a:cubicBezTo>
                  <a:cubicBezTo>
                    <a:pt x="13388" y="20678"/>
                    <a:pt x="13878" y="20678"/>
                    <a:pt x="14367" y="20697"/>
                  </a:cubicBezTo>
                  <a:cubicBezTo>
                    <a:pt x="14857" y="20715"/>
                    <a:pt x="15346" y="20752"/>
                    <a:pt x="15810" y="20826"/>
                  </a:cubicBezTo>
                  <a:cubicBezTo>
                    <a:pt x="16274" y="20900"/>
                    <a:pt x="16711" y="21010"/>
                    <a:pt x="17136" y="21121"/>
                  </a:cubicBezTo>
                  <a:cubicBezTo>
                    <a:pt x="17562" y="21231"/>
                    <a:pt x="17974" y="21342"/>
                    <a:pt x="18399" y="21434"/>
                  </a:cubicBezTo>
                  <a:cubicBezTo>
                    <a:pt x="18824" y="21526"/>
                    <a:pt x="19262" y="21600"/>
                    <a:pt x="19648" y="21600"/>
                  </a:cubicBezTo>
                  <a:cubicBezTo>
                    <a:pt x="20035" y="21600"/>
                    <a:pt x="20369" y="21526"/>
                    <a:pt x="20633" y="21416"/>
                  </a:cubicBezTo>
                  <a:cubicBezTo>
                    <a:pt x="20897" y="21305"/>
                    <a:pt x="21091" y="21158"/>
                    <a:pt x="21213" y="21029"/>
                  </a:cubicBezTo>
                  <a:cubicBezTo>
                    <a:pt x="21335" y="20900"/>
                    <a:pt x="21387" y="20789"/>
                    <a:pt x="21451" y="20678"/>
                  </a:cubicBezTo>
                  <a:cubicBezTo>
                    <a:pt x="21516" y="20568"/>
                    <a:pt x="21593" y="20457"/>
                    <a:pt x="21593" y="20420"/>
                  </a:cubicBezTo>
                  <a:cubicBezTo>
                    <a:pt x="21593" y="20384"/>
                    <a:pt x="21516" y="20420"/>
                    <a:pt x="21438" y="20457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04" name="Line">
              <a:extLst>
                <a:ext uri="{FF2B5EF4-FFF2-40B4-BE49-F238E27FC236}">
                  <a16:creationId xmlns:a16="http://schemas.microsoft.com/office/drawing/2014/main" id="{FB72F1D3-2D10-48D4-A502-D812AFA137C5}"/>
                </a:ext>
              </a:extLst>
            </p:cNvPr>
            <p:cNvSpPr/>
            <p:nvPr/>
          </p:nvSpPr>
          <p:spPr>
            <a:xfrm>
              <a:off x="10434639" y="393599"/>
              <a:ext cx="990550" cy="88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214" extrusionOk="0">
                  <a:moveTo>
                    <a:pt x="2145" y="21214"/>
                  </a:moveTo>
                  <a:cubicBezTo>
                    <a:pt x="1669" y="21214"/>
                    <a:pt x="1193" y="21214"/>
                    <a:pt x="765" y="19157"/>
                  </a:cubicBezTo>
                  <a:cubicBezTo>
                    <a:pt x="337" y="17100"/>
                    <a:pt x="-44" y="12985"/>
                    <a:pt x="4" y="10414"/>
                  </a:cubicBezTo>
                  <a:cubicBezTo>
                    <a:pt x="51" y="7843"/>
                    <a:pt x="527" y="6814"/>
                    <a:pt x="2478" y="5271"/>
                  </a:cubicBezTo>
                  <a:cubicBezTo>
                    <a:pt x="4428" y="3728"/>
                    <a:pt x="7854" y="1671"/>
                    <a:pt x="10756" y="643"/>
                  </a:cubicBezTo>
                  <a:cubicBezTo>
                    <a:pt x="13658" y="-386"/>
                    <a:pt x="16037" y="-386"/>
                    <a:pt x="17750" y="2185"/>
                  </a:cubicBezTo>
                  <a:cubicBezTo>
                    <a:pt x="19463" y="4757"/>
                    <a:pt x="20509" y="9900"/>
                    <a:pt x="21556" y="15043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05" name="Line">
              <a:extLst>
                <a:ext uri="{FF2B5EF4-FFF2-40B4-BE49-F238E27FC236}">
                  <a16:creationId xmlns:a16="http://schemas.microsoft.com/office/drawing/2014/main" id="{081DE13B-1675-4D55-86AF-730DAE44C34A}"/>
                </a:ext>
              </a:extLst>
            </p:cNvPr>
            <p:cNvSpPr/>
            <p:nvPr/>
          </p:nvSpPr>
          <p:spPr>
            <a:xfrm>
              <a:off x="10557398" y="643299"/>
              <a:ext cx="829691" cy="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7" y="21600"/>
                  </a:moveTo>
                  <a:cubicBezTo>
                    <a:pt x="568" y="21600"/>
                    <a:pt x="0" y="21600"/>
                    <a:pt x="0" y="21600"/>
                  </a:cubicBezTo>
                  <a:cubicBezTo>
                    <a:pt x="0" y="21600"/>
                    <a:pt x="568" y="21600"/>
                    <a:pt x="2615" y="16200"/>
                  </a:cubicBezTo>
                  <a:cubicBezTo>
                    <a:pt x="4661" y="10800"/>
                    <a:pt x="8185" y="0"/>
                    <a:pt x="11596" y="0"/>
                  </a:cubicBezTo>
                  <a:cubicBezTo>
                    <a:pt x="15006" y="0"/>
                    <a:pt x="18303" y="10800"/>
                    <a:pt x="21600" y="21600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06" name="Line">
              <a:extLst>
                <a:ext uri="{FF2B5EF4-FFF2-40B4-BE49-F238E27FC236}">
                  <a16:creationId xmlns:a16="http://schemas.microsoft.com/office/drawing/2014/main" id="{4F0C1A55-E38F-4535-B28C-DAFC4608C13E}"/>
                </a:ext>
              </a:extLst>
            </p:cNvPr>
            <p:cNvSpPr/>
            <p:nvPr/>
          </p:nvSpPr>
          <p:spPr>
            <a:xfrm>
              <a:off x="10709791" y="207381"/>
              <a:ext cx="245521" cy="73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0" h="21428" extrusionOk="0">
                  <a:moveTo>
                    <a:pt x="20970" y="82"/>
                  </a:moveTo>
                  <a:cubicBezTo>
                    <a:pt x="19108" y="-45"/>
                    <a:pt x="17246" y="-172"/>
                    <a:pt x="15384" y="908"/>
                  </a:cubicBezTo>
                  <a:cubicBezTo>
                    <a:pt x="13522" y="1988"/>
                    <a:pt x="11660" y="4275"/>
                    <a:pt x="8866" y="7579"/>
                  </a:cubicBezTo>
                  <a:cubicBezTo>
                    <a:pt x="6073" y="10882"/>
                    <a:pt x="2349" y="15202"/>
                    <a:pt x="860" y="17680"/>
                  </a:cubicBezTo>
                  <a:cubicBezTo>
                    <a:pt x="-630" y="20157"/>
                    <a:pt x="115" y="20793"/>
                    <a:pt x="860" y="21428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07" name="Line">
              <a:extLst>
                <a:ext uri="{FF2B5EF4-FFF2-40B4-BE49-F238E27FC236}">
                  <a16:creationId xmlns:a16="http://schemas.microsoft.com/office/drawing/2014/main" id="{DE9305F3-0E66-41B7-87BB-128D6489AF6F}"/>
                </a:ext>
              </a:extLst>
            </p:cNvPr>
            <p:cNvSpPr/>
            <p:nvPr/>
          </p:nvSpPr>
          <p:spPr>
            <a:xfrm>
              <a:off x="10925681" y="270863"/>
              <a:ext cx="118527" cy="749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541" extrusionOk="0">
                  <a:moveTo>
                    <a:pt x="18514" y="1574"/>
                  </a:moveTo>
                  <a:cubicBezTo>
                    <a:pt x="18514" y="820"/>
                    <a:pt x="18514" y="67"/>
                    <a:pt x="19286" y="4"/>
                  </a:cubicBezTo>
                  <a:cubicBezTo>
                    <a:pt x="20057" y="-59"/>
                    <a:pt x="21600" y="569"/>
                    <a:pt x="20829" y="2327"/>
                  </a:cubicBezTo>
                  <a:cubicBezTo>
                    <a:pt x="20057" y="4085"/>
                    <a:pt x="16971" y="6974"/>
                    <a:pt x="13114" y="10364"/>
                  </a:cubicBezTo>
                  <a:cubicBezTo>
                    <a:pt x="9257" y="13755"/>
                    <a:pt x="4629" y="17648"/>
                    <a:pt x="0" y="21541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08" name="Line">
              <a:extLst>
                <a:ext uri="{FF2B5EF4-FFF2-40B4-BE49-F238E27FC236}">
                  <a16:creationId xmlns:a16="http://schemas.microsoft.com/office/drawing/2014/main" id="{FD76812D-76AC-4008-9599-5B2A8A8411FF}"/>
                </a:ext>
              </a:extLst>
            </p:cNvPr>
            <p:cNvSpPr/>
            <p:nvPr/>
          </p:nvSpPr>
          <p:spPr>
            <a:xfrm>
              <a:off x="11907764" y="211612"/>
              <a:ext cx="25399" cy="626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3" extrusionOk="0">
                  <a:moveTo>
                    <a:pt x="10800" y="3765"/>
                  </a:moveTo>
                  <a:cubicBezTo>
                    <a:pt x="14400" y="3045"/>
                    <a:pt x="18000" y="2325"/>
                    <a:pt x="19800" y="1317"/>
                  </a:cubicBezTo>
                  <a:cubicBezTo>
                    <a:pt x="21600" y="309"/>
                    <a:pt x="21600" y="-987"/>
                    <a:pt x="21600" y="1173"/>
                  </a:cubicBezTo>
                  <a:cubicBezTo>
                    <a:pt x="21600" y="3333"/>
                    <a:pt x="21600" y="8949"/>
                    <a:pt x="18000" y="12765"/>
                  </a:cubicBezTo>
                  <a:cubicBezTo>
                    <a:pt x="14400" y="16581"/>
                    <a:pt x="7200" y="18597"/>
                    <a:pt x="0" y="20613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09" name="Line">
              <a:extLst>
                <a:ext uri="{FF2B5EF4-FFF2-40B4-BE49-F238E27FC236}">
                  <a16:creationId xmlns:a16="http://schemas.microsoft.com/office/drawing/2014/main" id="{73FCB536-941F-4FB1-AA1D-3A673D6D072C}"/>
                </a:ext>
              </a:extLst>
            </p:cNvPr>
            <p:cNvSpPr/>
            <p:nvPr/>
          </p:nvSpPr>
          <p:spPr>
            <a:xfrm>
              <a:off x="11725739" y="825286"/>
              <a:ext cx="457177" cy="63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600" extrusionOk="0">
                  <a:moveTo>
                    <a:pt x="1179" y="21600"/>
                  </a:moveTo>
                  <a:cubicBezTo>
                    <a:pt x="371" y="17280"/>
                    <a:pt x="-436" y="12960"/>
                    <a:pt x="271" y="9360"/>
                  </a:cubicBezTo>
                  <a:cubicBezTo>
                    <a:pt x="977" y="5760"/>
                    <a:pt x="3198" y="2880"/>
                    <a:pt x="6932" y="1440"/>
                  </a:cubicBezTo>
                  <a:cubicBezTo>
                    <a:pt x="10667" y="0"/>
                    <a:pt x="15915" y="0"/>
                    <a:pt x="21164" y="0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10" name="Line">
              <a:extLst>
                <a:ext uri="{FF2B5EF4-FFF2-40B4-BE49-F238E27FC236}">
                  <a16:creationId xmlns:a16="http://schemas.microsoft.com/office/drawing/2014/main" id="{DF2DDC96-08D5-4963-A70B-99B7A3CDEA88}"/>
                </a:ext>
              </a:extLst>
            </p:cNvPr>
            <p:cNvSpPr/>
            <p:nvPr/>
          </p:nvSpPr>
          <p:spPr>
            <a:xfrm>
              <a:off x="11738440" y="287792"/>
              <a:ext cx="338650" cy="156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0" y="21333"/>
                  </a:moveTo>
                  <a:cubicBezTo>
                    <a:pt x="0" y="15933"/>
                    <a:pt x="0" y="10533"/>
                    <a:pt x="2077" y="6633"/>
                  </a:cubicBezTo>
                  <a:cubicBezTo>
                    <a:pt x="4154" y="2733"/>
                    <a:pt x="8308" y="333"/>
                    <a:pt x="11631" y="33"/>
                  </a:cubicBezTo>
                  <a:cubicBezTo>
                    <a:pt x="14954" y="-267"/>
                    <a:pt x="17446" y="1533"/>
                    <a:pt x="18969" y="3033"/>
                  </a:cubicBezTo>
                  <a:cubicBezTo>
                    <a:pt x="20492" y="4533"/>
                    <a:pt x="21046" y="5733"/>
                    <a:pt x="21600" y="6933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11" name="Line">
              <a:extLst>
                <a:ext uri="{FF2B5EF4-FFF2-40B4-BE49-F238E27FC236}">
                  <a16:creationId xmlns:a16="http://schemas.microsoft.com/office/drawing/2014/main" id="{AA70A47B-369F-4494-A535-CA7E06AD78B0}"/>
                </a:ext>
              </a:extLst>
            </p:cNvPr>
            <p:cNvSpPr/>
            <p:nvPr/>
          </p:nvSpPr>
          <p:spPr>
            <a:xfrm>
              <a:off x="12318376" y="372436"/>
              <a:ext cx="596871" cy="486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0979" extrusionOk="0">
                  <a:moveTo>
                    <a:pt x="10509" y="6534"/>
                  </a:moveTo>
                  <a:cubicBezTo>
                    <a:pt x="10972" y="5782"/>
                    <a:pt x="11435" y="5031"/>
                    <a:pt x="12052" y="3904"/>
                  </a:cubicBezTo>
                  <a:cubicBezTo>
                    <a:pt x="12669" y="2777"/>
                    <a:pt x="13441" y="1275"/>
                    <a:pt x="13441" y="523"/>
                  </a:cubicBezTo>
                  <a:cubicBezTo>
                    <a:pt x="13441" y="-228"/>
                    <a:pt x="12669" y="-228"/>
                    <a:pt x="10586" y="899"/>
                  </a:cubicBezTo>
                  <a:cubicBezTo>
                    <a:pt x="8504" y="2026"/>
                    <a:pt x="5109" y="4280"/>
                    <a:pt x="2872" y="7003"/>
                  </a:cubicBezTo>
                  <a:cubicBezTo>
                    <a:pt x="635" y="9727"/>
                    <a:pt x="-445" y="12920"/>
                    <a:pt x="172" y="15549"/>
                  </a:cubicBezTo>
                  <a:cubicBezTo>
                    <a:pt x="789" y="18179"/>
                    <a:pt x="3104" y="20245"/>
                    <a:pt x="6884" y="20809"/>
                  </a:cubicBezTo>
                  <a:cubicBezTo>
                    <a:pt x="10664" y="21372"/>
                    <a:pt x="15909" y="20433"/>
                    <a:pt x="21155" y="19494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12" name="Line">
              <a:extLst>
                <a:ext uri="{FF2B5EF4-FFF2-40B4-BE49-F238E27FC236}">
                  <a16:creationId xmlns:a16="http://schemas.microsoft.com/office/drawing/2014/main" id="{4C0C6DF7-9CFE-4A9D-BBE7-2A1A1DF4D63A}"/>
                </a:ext>
              </a:extLst>
            </p:cNvPr>
            <p:cNvSpPr/>
            <p:nvPr/>
          </p:nvSpPr>
          <p:spPr>
            <a:xfrm>
              <a:off x="13253896" y="452850"/>
              <a:ext cx="419077" cy="42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6075" y="14266"/>
                  </a:moveTo>
                  <a:cubicBezTo>
                    <a:pt x="4950" y="14266"/>
                    <a:pt x="3825" y="14266"/>
                    <a:pt x="2587" y="13284"/>
                  </a:cubicBezTo>
                  <a:cubicBezTo>
                    <a:pt x="1350" y="12302"/>
                    <a:pt x="0" y="10339"/>
                    <a:pt x="0" y="8375"/>
                  </a:cubicBezTo>
                  <a:cubicBezTo>
                    <a:pt x="0" y="6412"/>
                    <a:pt x="1350" y="4448"/>
                    <a:pt x="4050" y="2484"/>
                  </a:cubicBezTo>
                  <a:cubicBezTo>
                    <a:pt x="6750" y="521"/>
                    <a:pt x="10800" y="-1443"/>
                    <a:pt x="13950" y="1502"/>
                  </a:cubicBezTo>
                  <a:cubicBezTo>
                    <a:pt x="17100" y="4448"/>
                    <a:pt x="19350" y="12302"/>
                    <a:pt x="21600" y="20157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13" name="Line">
              <a:extLst>
                <a:ext uri="{FF2B5EF4-FFF2-40B4-BE49-F238E27FC236}">
                  <a16:creationId xmlns:a16="http://schemas.microsoft.com/office/drawing/2014/main" id="{B66CE92B-A03A-46B3-9135-0FB6BF9CEE93}"/>
                </a:ext>
              </a:extLst>
            </p:cNvPr>
            <p:cNvSpPr/>
            <p:nvPr/>
          </p:nvSpPr>
          <p:spPr>
            <a:xfrm>
              <a:off x="13241196" y="719479"/>
              <a:ext cx="380981" cy="0"/>
            </a:xfrm>
            <a:prstGeom prst="ellipse">
              <a:avLst/>
            </a:pr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14" name="Line">
              <a:extLst>
                <a:ext uri="{FF2B5EF4-FFF2-40B4-BE49-F238E27FC236}">
                  <a16:creationId xmlns:a16="http://schemas.microsoft.com/office/drawing/2014/main" id="{AE23318B-375E-48CA-B10C-D17F738EF91F}"/>
                </a:ext>
              </a:extLst>
            </p:cNvPr>
            <p:cNvSpPr/>
            <p:nvPr/>
          </p:nvSpPr>
          <p:spPr>
            <a:xfrm>
              <a:off x="14557697" y="308954"/>
              <a:ext cx="42331" cy="630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0" extrusionOk="0">
                  <a:moveTo>
                    <a:pt x="21600" y="4664"/>
                  </a:moveTo>
                  <a:cubicBezTo>
                    <a:pt x="19440" y="3925"/>
                    <a:pt x="17280" y="3185"/>
                    <a:pt x="15120" y="2223"/>
                  </a:cubicBezTo>
                  <a:cubicBezTo>
                    <a:pt x="12960" y="1262"/>
                    <a:pt x="10800" y="78"/>
                    <a:pt x="9720" y="4"/>
                  </a:cubicBezTo>
                  <a:cubicBezTo>
                    <a:pt x="8640" y="-70"/>
                    <a:pt x="8640" y="966"/>
                    <a:pt x="6480" y="3851"/>
                  </a:cubicBezTo>
                  <a:cubicBezTo>
                    <a:pt x="4320" y="6735"/>
                    <a:pt x="0" y="11470"/>
                    <a:pt x="0" y="14725"/>
                  </a:cubicBezTo>
                  <a:cubicBezTo>
                    <a:pt x="0" y="17979"/>
                    <a:pt x="4320" y="19755"/>
                    <a:pt x="8640" y="21530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15" name="Line">
              <a:extLst>
                <a:ext uri="{FF2B5EF4-FFF2-40B4-BE49-F238E27FC236}">
                  <a16:creationId xmlns:a16="http://schemas.microsoft.com/office/drawing/2014/main" id="{4494DCAB-EAFD-4810-BFDA-EA567D3E1539}"/>
                </a:ext>
              </a:extLst>
            </p:cNvPr>
            <p:cNvSpPr/>
            <p:nvPr/>
          </p:nvSpPr>
          <p:spPr>
            <a:xfrm>
              <a:off x="14815916" y="376670"/>
              <a:ext cx="283620" cy="435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9" h="21143" extrusionOk="0">
                  <a:moveTo>
                    <a:pt x="12070" y="3355"/>
                  </a:moveTo>
                  <a:cubicBezTo>
                    <a:pt x="10482" y="3565"/>
                    <a:pt x="8894" y="3774"/>
                    <a:pt x="6829" y="5976"/>
                  </a:cubicBezTo>
                  <a:cubicBezTo>
                    <a:pt x="4764" y="8178"/>
                    <a:pt x="2223" y="12373"/>
                    <a:pt x="953" y="14994"/>
                  </a:cubicBezTo>
                  <a:cubicBezTo>
                    <a:pt x="-318" y="17615"/>
                    <a:pt x="-318" y="18664"/>
                    <a:pt x="953" y="19607"/>
                  </a:cubicBezTo>
                  <a:cubicBezTo>
                    <a:pt x="2223" y="20551"/>
                    <a:pt x="4764" y="21390"/>
                    <a:pt x="8258" y="21075"/>
                  </a:cubicBezTo>
                  <a:cubicBezTo>
                    <a:pt x="11753" y="20761"/>
                    <a:pt x="16200" y="19293"/>
                    <a:pt x="18582" y="16042"/>
                  </a:cubicBezTo>
                  <a:cubicBezTo>
                    <a:pt x="20964" y="12792"/>
                    <a:pt x="21282" y="7759"/>
                    <a:pt x="19853" y="4718"/>
                  </a:cubicBezTo>
                  <a:cubicBezTo>
                    <a:pt x="18423" y="1677"/>
                    <a:pt x="15247" y="629"/>
                    <a:pt x="12864" y="209"/>
                  </a:cubicBezTo>
                  <a:cubicBezTo>
                    <a:pt x="10482" y="-210"/>
                    <a:pt x="8894" y="0"/>
                    <a:pt x="7941" y="839"/>
                  </a:cubicBezTo>
                  <a:cubicBezTo>
                    <a:pt x="6988" y="1677"/>
                    <a:pt x="6670" y="3145"/>
                    <a:pt x="7147" y="4299"/>
                  </a:cubicBezTo>
                  <a:cubicBezTo>
                    <a:pt x="7623" y="5452"/>
                    <a:pt x="8894" y="6291"/>
                    <a:pt x="10164" y="7130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16" name="Line">
              <a:extLst>
                <a:ext uri="{FF2B5EF4-FFF2-40B4-BE49-F238E27FC236}">
                  <a16:creationId xmlns:a16="http://schemas.microsoft.com/office/drawing/2014/main" id="{CDAC7210-FBAA-4029-8840-F920BE7C885A}"/>
                </a:ext>
              </a:extLst>
            </p:cNvPr>
            <p:cNvSpPr/>
            <p:nvPr/>
          </p:nvSpPr>
          <p:spPr>
            <a:xfrm>
              <a:off x="15361989" y="334348"/>
              <a:ext cx="325949" cy="44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021" extrusionOk="0">
                  <a:moveTo>
                    <a:pt x="21455" y="2710"/>
                  </a:moveTo>
                  <a:cubicBezTo>
                    <a:pt x="21167" y="1661"/>
                    <a:pt x="20879" y="613"/>
                    <a:pt x="20015" y="193"/>
                  </a:cubicBezTo>
                  <a:cubicBezTo>
                    <a:pt x="19151" y="-226"/>
                    <a:pt x="17711" y="-16"/>
                    <a:pt x="15407" y="1347"/>
                  </a:cubicBezTo>
                  <a:cubicBezTo>
                    <a:pt x="13103" y="2710"/>
                    <a:pt x="9935" y="5226"/>
                    <a:pt x="7487" y="7533"/>
                  </a:cubicBezTo>
                  <a:cubicBezTo>
                    <a:pt x="5039" y="9840"/>
                    <a:pt x="3311" y="11937"/>
                    <a:pt x="2159" y="13510"/>
                  </a:cubicBezTo>
                  <a:cubicBezTo>
                    <a:pt x="1007" y="15083"/>
                    <a:pt x="431" y="16131"/>
                    <a:pt x="143" y="17285"/>
                  </a:cubicBezTo>
                  <a:cubicBezTo>
                    <a:pt x="-145" y="18438"/>
                    <a:pt x="-145" y="19696"/>
                    <a:pt x="1583" y="20430"/>
                  </a:cubicBezTo>
                  <a:cubicBezTo>
                    <a:pt x="3311" y="21164"/>
                    <a:pt x="6767" y="21374"/>
                    <a:pt x="10511" y="20116"/>
                  </a:cubicBezTo>
                  <a:cubicBezTo>
                    <a:pt x="14255" y="18857"/>
                    <a:pt x="18287" y="16131"/>
                    <a:pt x="19583" y="12986"/>
                  </a:cubicBezTo>
                  <a:cubicBezTo>
                    <a:pt x="20879" y="9840"/>
                    <a:pt x="19439" y="6275"/>
                    <a:pt x="16847" y="4597"/>
                  </a:cubicBezTo>
                  <a:cubicBezTo>
                    <a:pt x="14255" y="2920"/>
                    <a:pt x="10511" y="3129"/>
                    <a:pt x="6767" y="3339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17" name="Line">
              <a:extLst>
                <a:ext uri="{FF2B5EF4-FFF2-40B4-BE49-F238E27FC236}">
                  <a16:creationId xmlns:a16="http://schemas.microsoft.com/office/drawing/2014/main" id="{9A93867F-B672-42F5-85FC-498280F26BCC}"/>
                </a:ext>
              </a:extLst>
            </p:cNvPr>
            <p:cNvSpPr/>
            <p:nvPr/>
          </p:nvSpPr>
          <p:spPr>
            <a:xfrm>
              <a:off x="15971559" y="283561"/>
              <a:ext cx="304785" cy="418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7" h="21020" extrusionOk="0">
                  <a:moveTo>
                    <a:pt x="13611" y="7391"/>
                  </a:moveTo>
                  <a:cubicBezTo>
                    <a:pt x="11836" y="6289"/>
                    <a:pt x="10060" y="5187"/>
                    <a:pt x="8433" y="5187"/>
                  </a:cubicBezTo>
                  <a:cubicBezTo>
                    <a:pt x="6806" y="5187"/>
                    <a:pt x="5326" y="6289"/>
                    <a:pt x="4142" y="7281"/>
                  </a:cubicBezTo>
                  <a:cubicBezTo>
                    <a:pt x="2959" y="8273"/>
                    <a:pt x="2071" y="9154"/>
                    <a:pt x="1332" y="10807"/>
                  </a:cubicBezTo>
                  <a:cubicBezTo>
                    <a:pt x="592" y="12460"/>
                    <a:pt x="0" y="14885"/>
                    <a:pt x="0" y="16648"/>
                  </a:cubicBezTo>
                  <a:cubicBezTo>
                    <a:pt x="0" y="18411"/>
                    <a:pt x="592" y="19513"/>
                    <a:pt x="1775" y="20285"/>
                  </a:cubicBezTo>
                  <a:cubicBezTo>
                    <a:pt x="2959" y="21056"/>
                    <a:pt x="4734" y="21497"/>
                    <a:pt x="8285" y="20175"/>
                  </a:cubicBezTo>
                  <a:cubicBezTo>
                    <a:pt x="11836" y="18852"/>
                    <a:pt x="17162" y="15766"/>
                    <a:pt x="19381" y="12460"/>
                  </a:cubicBezTo>
                  <a:cubicBezTo>
                    <a:pt x="21600" y="9154"/>
                    <a:pt x="20712" y="5628"/>
                    <a:pt x="18937" y="3313"/>
                  </a:cubicBezTo>
                  <a:cubicBezTo>
                    <a:pt x="17162" y="999"/>
                    <a:pt x="14499" y="-103"/>
                    <a:pt x="11688" y="7"/>
                  </a:cubicBezTo>
                  <a:cubicBezTo>
                    <a:pt x="8877" y="117"/>
                    <a:pt x="5918" y="1440"/>
                    <a:pt x="2959" y="2762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18" name="Line">
              <a:extLst>
                <a:ext uri="{FF2B5EF4-FFF2-40B4-BE49-F238E27FC236}">
                  <a16:creationId xmlns:a16="http://schemas.microsoft.com/office/drawing/2014/main" id="{1924B882-0B79-40D4-8440-7525DF8A9685}"/>
                </a:ext>
              </a:extLst>
            </p:cNvPr>
            <p:cNvSpPr/>
            <p:nvPr/>
          </p:nvSpPr>
          <p:spPr>
            <a:xfrm>
              <a:off x="10951080" y="1515138"/>
              <a:ext cx="4232" cy="0"/>
            </a:xfrm>
            <a:prstGeom prst="ellipse">
              <a:avLst/>
            </a:pr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19" name="Line">
              <a:extLst>
                <a:ext uri="{FF2B5EF4-FFF2-40B4-BE49-F238E27FC236}">
                  <a16:creationId xmlns:a16="http://schemas.microsoft.com/office/drawing/2014/main" id="{5455B165-663C-44E9-970A-F534C8316FB1}"/>
                </a:ext>
              </a:extLst>
            </p:cNvPr>
            <p:cNvSpPr/>
            <p:nvPr/>
          </p:nvSpPr>
          <p:spPr>
            <a:xfrm>
              <a:off x="10735189" y="1443192"/>
              <a:ext cx="563006" cy="42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424" extrusionOk="0">
                  <a:moveTo>
                    <a:pt x="21163" y="4406"/>
                  </a:moveTo>
                  <a:cubicBezTo>
                    <a:pt x="21328" y="3315"/>
                    <a:pt x="21493" y="2224"/>
                    <a:pt x="21246" y="1351"/>
                  </a:cubicBezTo>
                  <a:cubicBezTo>
                    <a:pt x="20998" y="479"/>
                    <a:pt x="20339" y="-176"/>
                    <a:pt x="18443" y="42"/>
                  </a:cubicBezTo>
                  <a:cubicBezTo>
                    <a:pt x="16546" y="260"/>
                    <a:pt x="13414" y="1351"/>
                    <a:pt x="10446" y="3097"/>
                  </a:cubicBezTo>
                  <a:cubicBezTo>
                    <a:pt x="7478" y="4842"/>
                    <a:pt x="4675" y="7242"/>
                    <a:pt x="2943" y="8988"/>
                  </a:cubicBezTo>
                  <a:cubicBezTo>
                    <a:pt x="1212" y="10733"/>
                    <a:pt x="553" y="11824"/>
                    <a:pt x="223" y="13024"/>
                  </a:cubicBezTo>
                  <a:cubicBezTo>
                    <a:pt x="-107" y="14224"/>
                    <a:pt x="-107" y="15533"/>
                    <a:pt x="470" y="16515"/>
                  </a:cubicBezTo>
                  <a:cubicBezTo>
                    <a:pt x="1047" y="17497"/>
                    <a:pt x="2201" y="18151"/>
                    <a:pt x="5746" y="18915"/>
                  </a:cubicBezTo>
                  <a:cubicBezTo>
                    <a:pt x="9291" y="19679"/>
                    <a:pt x="15227" y="20551"/>
                    <a:pt x="21163" y="21424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20" name="Line">
              <a:extLst>
                <a:ext uri="{FF2B5EF4-FFF2-40B4-BE49-F238E27FC236}">
                  <a16:creationId xmlns:a16="http://schemas.microsoft.com/office/drawing/2014/main" id="{9F7BCC9D-6641-4EF8-B7A9-F8787AFBAFBF}"/>
                </a:ext>
              </a:extLst>
            </p:cNvPr>
            <p:cNvSpPr/>
            <p:nvPr/>
          </p:nvSpPr>
          <p:spPr>
            <a:xfrm>
              <a:off x="11602980" y="1422029"/>
              <a:ext cx="461409" cy="376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230" extrusionOk="0">
                  <a:moveTo>
                    <a:pt x="21414" y="2474"/>
                  </a:moveTo>
                  <a:cubicBezTo>
                    <a:pt x="20607" y="1492"/>
                    <a:pt x="19799" y="510"/>
                    <a:pt x="18689" y="142"/>
                  </a:cubicBezTo>
                  <a:cubicBezTo>
                    <a:pt x="17579" y="-226"/>
                    <a:pt x="16165" y="19"/>
                    <a:pt x="13339" y="2106"/>
                  </a:cubicBezTo>
                  <a:cubicBezTo>
                    <a:pt x="10513" y="4192"/>
                    <a:pt x="6274" y="8119"/>
                    <a:pt x="3750" y="10697"/>
                  </a:cubicBezTo>
                  <a:cubicBezTo>
                    <a:pt x="1227" y="13274"/>
                    <a:pt x="420" y="14501"/>
                    <a:pt x="117" y="15729"/>
                  </a:cubicBezTo>
                  <a:cubicBezTo>
                    <a:pt x="-186" y="16956"/>
                    <a:pt x="16" y="18183"/>
                    <a:pt x="1732" y="19165"/>
                  </a:cubicBezTo>
                  <a:cubicBezTo>
                    <a:pt x="3448" y="20147"/>
                    <a:pt x="6678" y="20883"/>
                    <a:pt x="9706" y="21129"/>
                  </a:cubicBezTo>
                  <a:cubicBezTo>
                    <a:pt x="12734" y="21374"/>
                    <a:pt x="15560" y="21129"/>
                    <a:pt x="18386" y="20883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21" name="Line">
              <a:extLst>
                <a:ext uri="{FF2B5EF4-FFF2-40B4-BE49-F238E27FC236}">
                  <a16:creationId xmlns:a16="http://schemas.microsoft.com/office/drawing/2014/main" id="{6AC09E25-4C27-4106-8965-740A0B244A32}"/>
                </a:ext>
              </a:extLst>
            </p:cNvPr>
            <p:cNvSpPr/>
            <p:nvPr/>
          </p:nvSpPr>
          <p:spPr>
            <a:xfrm>
              <a:off x="12195617" y="1417798"/>
              <a:ext cx="681531" cy="84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4" extrusionOk="0">
                  <a:moveTo>
                    <a:pt x="0" y="21204"/>
                  </a:moveTo>
                  <a:cubicBezTo>
                    <a:pt x="2215" y="15804"/>
                    <a:pt x="4431" y="10404"/>
                    <a:pt x="7685" y="6624"/>
                  </a:cubicBezTo>
                  <a:cubicBezTo>
                    <a:pt x="10938" y="2844"/>
                    <a:pt x="15231" y="684"/>
                    <a:pt x="17723" y="144"/>
                  </a:cubicBezTo>
                  <a:cubicBezTo>
                    <a:pt x="20215" y="-396"/>
                    <a:pt x="20908" y="684"/>
                    <a:pt x="21600" y="1764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22" name="Line">
              <a:extLst>
                <a:ext uri="{FF2B5EF4-FFF2-40B4-BE49-F238E27FC236}">
                  <a16:creationId xmlns:a16="http://schemas.microsoft.com/office/drawing/2014/main" id="{99F03AD7-1CC7-4117-ABFB-DAF0BC0841C7}"/>
                </a:ext>
              </a:extLst>
            </p:cNvPr>
            <p:cNvSpPr/>
            <p:nvPr/>
          </p:nvSpPr>
          <p:spPr>
            <a:xfrm>
              <a:off x="12517334" y="1438958"/>
              <a:ext cx="160859" cy="520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7" h="21600" extrusionOk="0">
                  <a:moveTo>
                    <a:pt x="20927" y="0"/>
                  </a:moveTo>
                  <a:cubicBezTo>
                    <a:pt x="18085" y="180"/>
                    <a:pt x="15243" y="360"/>
                    <a:pt x="11548" y="450"/>
                  </a:cubicBezTo>
                  <a:cubicBezTo>
                    <a:pt x="7853" y="540"/>
                    <a:pt x="3306" y="540"/>
                    <a:pt x="1316" y="2700"/>
                  </a:cubicBezTo>
                  <a:cubicBezTo>
                    <a:pt x="-673" y="4860"/>
                    <a:pt x="-105" y="9180"/>
                    <a:pt x="1032" y="12330"/>
                  </a:cubicBezTo>
                  <a:cubicBezTo>
                    <a:pt x="2169" y="15480"/>
                    <a:pt x="3874" y="17460"/>
                    <a:pt x="6148" y="18810"/>
                  </a:cubicBezTo>
                  <a:cubicBezTo>
                    <a:pt x="8422" y="20160"/>
                    <a:pt x="11264" y="20880"/>
                    <a:pt x="14106" y="21600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23" name="Line">
              <a:extLst>
                <a:ext uri="{FF2B5EF4-FFF2-40B4-BE49-F238E27FC236}">
                  <a16:creationId xmlns:a16="http://schemas.microsoft.com/office/drawing/2014/main" id="{2CF2475E-4D79-4BDB-9021-E1AD2E943B1B}"/>
                </a:ext>
              </a:extLst>
            </p:cNvPr>
            <p:cNvSpPr/>
            <p:nvPr/>
          </p:nvSpPr>
          <p:spPr>
            <a:xfrm>
              <a:off x="13021073" y="1570159"/>
              <a:ext cx="376749" cy="63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98" extrusionOk="0">
                  <a:moveTo>
                    <a:pt x="0" y="20798"/>
                  </a:moveTo>
                  <a:cubicBezTo>
                    <a:pt x="4717" y="13598"/>
                    <a:pt x="9435" y="6398"/>
                    <a:pt x="12538" y="2798"/>
                  </a:cubicBezTo>
                  <a:cubicBezTo>
                    <a:pt x="15641" y="-802"/>
                    <a:pt x="17131" y="-802"/>
                    <a:pt x="18372" y="2078"/>
                  </a:cubicBezTo>
                  <a:cubicBezTo>
                    <a:pt x="19614" y="4958"/>
                    <a:pt x="20607" y="10718"/>
                    <a:pt x="21600" y="16478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24" name="Line">
              <a:extLst>
                <a:ext uri="{FF2B5EF4-FFF2-40B4-BE49-F238E27FC236}">
                  <a16:creationId xmlns:a16="http://schemas.microsoft.com/office/drawing/2014/main" id="{FF5405E6-F087-4334-A3C2-859207B97300}"/>
                </a:ext>
              </a:extLst>
            </p:cNvPr>
            <p:cNvSpPr/>
            <p:nvPr/>
          </p:nvSpPr>
          <p:spPr>
            <a:xfrm>
              <a:off x="12915247" y="1832557"/>
              <a:ext cx="482576" cy="25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54" y="0"/>
                    <a:pt x="10508" y="0"/>
                    <a:pt x="14108" y="3600"/>
                  </a:cubicBezTo>
                  <a:cubicBezTo>
                    <a:pt x="17708" y="7200"/>
                    <a:pt x="19654" y="14400"/>
                    <a:pt x="21600" y="21600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25" name="Line">
              <a:extLst>
                <a:ext uri="{FF2B5EF4-FFF2-40B4-BE49-F238E27FC236}">
                  <a16:creationId xmlns:a16="http://schemas.microsoft.com/office/drawing/2014/main" id="{1B8B175E-6FC5-4D39-B70A-E7D08FA2C87E}"/>
                </a:ext>
              </a:extLst>
            </p:cNvPr>
            <p:cNvSpPr/>
            <p:nvPr/>
          </p:nvSpPr>
          <p:spPr>
            <a:xfrm>
              <a:off x="14561929" y="1341618"/>
              <a:ext cx="182025" cy="647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4" h="21531" extrusionOk="0">
                  <a:moveTo>
                    <a:pt x="0" y="4570"/>
                  </a:moveTo>
                  <a:cubicBezTo>
                    <a:pt x="4521" y="3845"/>
                    <a:pt x="9042" y="3120"/>
                    <a:pt x="12809" y="2178"/>
                  </a:cubicBezTo>
                  <a:cubicBezTo>
                    <a:pt x="16577" y="1236"/>
                    <a:pt x="19591" y="76"/>
                    <a:pt x="20595" y="3"/>
                  </a:cubicBezTo>
                  <a:cubicBezTo>
                    <a:pt x="21600" y="-69"/>
                    <a:pt x="20595" y="946"/>
                    <a:pt x="18837" y="3773"/>
                  </a:cubicBezTo>
                  <a:cubicBezTo>
                    <a:pt x="17079" y="6599"/>
                    <a:pt x="14568" y="11238"/>
                    <a:pt x="13814" y="14500"/>
                  </a:cubicBezTo>
                  <a:cubicBezTo>
                    <a:pt x="13061" y="17762"/>
                    <a:pt x="14065" y="19646"/>
                    <a:pt x="15070" y="21531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26" name="Line">
              <a:extLst>
                <a:ext uri="{FF2B5EF4-FFF2-40B4-BE49-F238E27FC236}">
                  <a16:creationId xmlns:a16="http://schemas.microsoft.com/office/drawing/2014/main" id="{730532FC-3235-48D1-8620-399FEB24ABE6}"/>
                </a:ext>
              </a:extLst>
            </p:cNvPr>
            <p:cNvSpPr/>
            <p:nvPr/>
          </p:nvSpPr>
          <p:spPr>
            <a:xfrm>
              <a:off x="14536530" y="1976453"/>
              <a:ext cx="364048" cy="50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29" y="14400"/>
                    <a:pt x="2057" y="7200"/>
                    <a:pt x="5657" y="3600"/>
                  </a:cubicBezTo>
                  <a:cubicBezTo>
                    <a:pt x="9257" y="0"/>
                    <a:pt x="15429" y="0"/>
                    <a:pt x="21600" y="0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27" name="Line">
              <a:extLst>
                <a:ext uri="{FF2B5EF4-FFF2-40B4-BE49-F238E27FC236}">
                  <a16:creationId xmlns:a16="http://schemas.microsoft.com/office/drawing/2014/main" id="{B6417335-FF91-4F2C-994D-0B571E1D93AA}"/>
                </a:ext>
              </a:extLst>
            </p:cNvPr>
            <p:cNvSpPr/>
            <p:nvPr/>
          </p:nvSpPr>
          <p:spPr>
            <a:xfrm>
              <a:off x="15387388" y="1311991"/>
              <a:ext cx="651900" cy="778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545" extrusionOk="0">
                  <a:moveTo>
                    <a:pt x="19466" y="3806"/>
                  </a:moveTo>
                  <a:cubicBezTo>
                    <a:pt x="19466" y="3203"/>
                    <a:pt x="19466" y="2600"/>
                    <a:pt x="19819" y="2177"/>
                  </a:cubicBezTo>
                  <a:cubicBezTo>
                    <a:pt x="20172" y="1755"/>
                    <a:pt x="20877" y="1514"/>
                    <a:pt x="21089" y="1091"/>
                  </a:cubicBezTo>
                  <a:cubicBezTo>
                    <a:pt x="21301" y="669"/>
                    <a:pt x="21019" y="66"/>
                    <a:pt x="19748" y="5"/>
                  </a:cubicBezTo>
                  <a:cubicBezTo>
                    <a:pt x="18477" y="-55"/>
                    <a:pt x="16219" y="428"/>
                    <a:pt x="13536" y="1393"/>
                  </a:cubicBezTo>
                  <a:cubicBezTo>
                    <a:pt x="10854" y="2358"/>
                    <a:pt x="7748" y="3806"/>
                    <a:pt x="5348" y="5436"/>
                  </a:cubicBezTo>
                  <a:cubicBezTo>
                    <a:pt x="2948" y="7065"/>
                    <a:pt x="1254" y="8875"/>
                    <a:pt x="477" y="10564"/>
                  </a:cubicBezTo>
                  <a:cubicBezTo>
                    <a:pt x="-299" y="12253"/>
                    <a:pt x="-158" y="13822"/>
                    <a:pt x="1113" y="15089"/>
                  </a:cubicBezTo>
                  <a:cubicBezTo>
                    <a:pt x="2383" y="16356"/>
                    <a:pt x="4783" y="17322"/>
                    <a:pt x="7183" y="17744"/>
                  </a:cubicBezTo>
                  <a:cubicBezTo>
                    <a:pt x="9583" y="18166"/>
                    <a:pt x="11983" y="18046"/>
                    <a:pt x="13607" y="17804"/>
                  </a:cubicBezTo>
                  <a:cubicBezTo>
                    <a:pt x="15230" y="17563"/>
                    <a:pt x="16077" y="17201"/>
                    <a:pt x="16360" y="16718"/>
                  </a:cubicBezTo>
                  <a:cubicBezTo>
                    <a:pt x="16642" y="16236"/>
                    <a:pt x="16360" y="15632"/>
                    <a:pt x="15513" y="15089"/>
                  </a:cubicBezTo>
                  <a:cubicBezTo>
                    <a:pt x="14666" y="14546"/>
                    <a:pt x="13254" y="14063"/>
                    <a:pt x="11913" y="13762"/>
                  </a:cubicBezTo>
                  <a:cubicBezTo>
                    <a:pt x="10572" y="13460"/>
                    <a:pt x="9301" y="13339"/>
                    <a:pt x="9019" y="13219"/>
                  </a:cubicBezTo>
                  <a:cubicBezTo>
                    <a:pt x="8736" y="13098"/>
                    <a:pt x="9442" y="12977"/>
                    <a:pt x="10501" y="12857"/>
                  </a:cubicBezTo>
                  <a:cubicBezTo>
                    <a:pt x="11560" y="12736"/>
                    <a:pt x="12972" y="12615"/>
                    <a:pt x="14030" y="12555"/>
                  </a:cubicBezTo>
                  <a:cubicBezTo>
                    <a:pt x="15089" y="12495"/>
                    <a:pt x="15795" y="12495"/>
                    <a:pt x="15936" y="12796"/>
                  </a:cubicBezTo>
                  <a:cubicBezTo>
                    <a:pt x="16077" y="13098"/>
                    <a:pt x="15654" y="13701"/>
                    <a:pt x="15089" y="14908"/>
                  </a:cubicBezTo>
                  <a:cubicBezTo>
                    <a:pt x="14525" y="16115"/>
                    <a:pt x="13819" y="17925"/>
                    <a:pt x="13607" y="19132"/>
                  </a:cubicBezTo>
                  <a:cubicBezTo>
                    <a:pt x="13395" y="20338"/>
                    <a:pt x="13677" y="20942"/>
                    <a:pt x="13960" y="21545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28" name="Line">
              <a:extLst>
                <a:ext uri="{FF2B5EF4-FFF2-40B4-BE49-F238E27FC236}">
                  <a16:creationId xmlns:a16="http://schemas.microsoft.com/office/drawing/2014/main" id="{6D1B72BC-406A-4879-AE58-73AAFF1BBEB7}"/>
                </a:ext>
              </a:extLst>
            </p:cNvPr>
            <p:cNvSpPr/>
            <p:nvPr/>
          </p:nvSpPr>
          <p:spPr>
            <a:xfrm>
              <a:off x="16208613" y="1422029"/>
              <a:ext cx="12698" cy="54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9" extrusionOk="0">
                  <a:moveTo>
                    <a:pt x="21600" y="1634"/>
                  </a:moveTo>
                  <a:cubicBezTo>
                    <a:pt x="14400" y="777"/>
                    <a:pt x="7200" y="-80"/>
                    <a:pt x="3600" y="6"/>
                  </a:cubicBezTo>
                  <a:cubicBezTo>
                    <a:pt x="0" y="91"/>
                    <a:pt x="0" y="1120"/>
                    <a:pt x="0" y="4377"/>
                  </a:cubicBezTo>
                  <a:cubicBezTo>
                    <a:pt x="0" y="7634"/>
                    <a:pt x="0" y="13120"/>
                    <a:pt x="0" y="16549"/>
                  </a:cubicBezTo>
                  <a:cubicBezTo>
                    <a:pt x="0" y="19977"/>
                    <a:pt x="0" y="21349"/>
                    <a:pt x="3600" y="21434"/>
                  </a:cubicBezTo>
                  <a:cubicBezTo>
                    <a:pt x="7200" y="21520"/>
                    <a:pt x="14400" y="20320"/>
                    <a:pt x="21600" y="19120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29" name="Line">
              <a:extLst>
                <a:ext uri="{FF2B5EF4-FFF2-40B4-BE49-F238E27FC236}">
                  <a16:creationId xmlns:a16="http://schemas.microsoft.com/office/drawing/2014/main" id="{1FC1612C-69F7-406B-9FCA-8101E12DD38B}"/>
                </a:ext>
              </a:extLst>
            </p:cNvPr>
            <p:cNvSpPr/>
            <p:nvPr/>
          </p:nvSpPr>
          <p:spPr>
            <a:xfrm>
              <a:off x="16276343" y="1311991"/>
              <a:ext cx="207421" cy="677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6" extrusionOk="0">
                  <a:moveTo>
                    <a:pt x="21600" y="1051"/>
                  </a:moveTo>
                  <a:cubicBezTo>
                    <a:pt x="20250" y="493"/>
                    <a:pt x="18900" y="-64"/>
                    <a:pt x="17775" y="6"/>
                  </a:cubicBezTo>
                  <a:cubicBezTo>
                    <a:pt x="16650" y="75"/>
                    <a:pt x="15750" y="772"/>
                    <a:pt x="14175" y="2584"/>
                  </a:cubicBezTo>
                  <a:cubicBezTo>
                    <a:pt x="12600" y="4395"/>
                    <a:pt x="10350" y="7322"/>
                    <a:pt x="9450" y="9900"/>
                  </a:cubicBezTo>
                  <a:cubicBezTo>
                    <a:pt x="8550" y="12478"/>
                    <a:pt x="9000" y="14708"/>
                    <a:pt x="9450" y="16450"/>
                  </a:cubicBezTo>
                  <a:cubicBezTo>
                    <a:pt x="9900" y="18191"/>
                    <a:pt x="10350" y="19446"/>
                    <a:pt x="9675" y="20282"/>
                  </a:cubicBezTo>
                  <a:cubicBezTo>
                    <a:pt x="9000" y="21118"/>
                    <a:pt x="7200" y="21536"/>
                    <a:pt x="5400" y="21536"/>
                  </a:cubicBezTo>
                  <a:cubicBezTo>
                    <a:pt x="3600" y="21536"/>
                    <a:pt x="1800" y="21118"/>
                    <a:pt x="0" y="20700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30" name="Line">
              <a:extLst>
                <a:ext uri="{FF2B5EF4-FFF2-40B4-BE49-F238E27FC236}">
                  <a16:creationId xmlns:a16="http://schemas.microsoft.com/office/drawing/2014/main" id="{0453F05A-0B34-4268-AACF-904E73C82CF5}"/>
                </a:ext>
              </a:extLst>
            </p:cNvPr>
            <p:cNvSpPr/>
            <p:nvPr/>
          </p:nvSpPr>
          <p:spPr>
            <a:xfrm>
              <a:off x="16136649" y="1735214"/>
              <a:ext cx="347116" cy="6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0806" extrusionOk="0">
                  <a:moveTo>
                    <a:pt x="2036" y="20806"/>
                  </a:moveTo>
                  <a:cubicBezTo>
                    <a:pt x="956" y="14453"/>
                    <a:pt x="-124" y="8100"/>
                    <a:pt x="11" y="4288"/>
                  </a:cubicBezTo>
                  <a:cubicBezTo>
                    <a:pt x="146" y="477"/>
                    <a:pt x="1496" y="-794"/>
                    <a:pt x="5276" y="477"/>
                  </a:cubicBezTo>
                  <a:cubicBezTo>
                    <a:pt x="9056" y="1747"/>
                    <a:pt x="15266" y="5559"/>
                    <a:pt x="21476" y="9371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31" name="Line">
              <a:extLst>
                <a:ext uri="{FF2B5EF4-FFF2-40B4-BE49-F238E27FC236}">
                  <a16:creationId xmlns:a16="http://schemas.microsoft.com/office/drawing/2014/main" id="{C10BEAD0-7AD4-4330-9DD0-87A820AF25B6}"/>
                </a:ext>
              </a:extLst>
            </p:cNvPr>
            <p:cNvSpPr/>
            <p:nvPr/>
          </p:nvSpPr>
          <p:spPr>
            <a:xfrm>
              <a:off x="16530330" y="1743679"/>
              <a:ext cx="465643" cy="380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415" extrusionOk="0">
                  <a:moveTo>
                    <a:pt x="3260" y="3344"/>
                  </a:moveTo>
                  <a:cubicBezTo>
                    <a:pt x="3865" y="2363"/>
                    <a:pt x="4471" y="1381"/>
                    <a:pt x="5884" y="767"/>
                  </a:cubicBezTo>
                  <a:cubicBezTo>
                    <a:pt x="7297" y="153"/>
                    <a:pt x="9518" y="-92"/>
                    <a:pt x="11133" y="31"/>
                  </a:cubicBezTo>
                  <a:cubicBezTo>
                    <a:pt x="12748" y="153"/>
                    <a:pt x="13757" y="644"/>
                    <a:pt x="14060" y="1503"/>
                  </a:cubicBezTo>
                  <a:cubicBezTo>
                    <a:pt x="14363" y="2363"/>
                    <a:pt x="13959" y="3590"/>
                    <a:pt x="11738" y="6167"/>
                  </a:cubicBezTo>
                  <a:cubicBezTo>
                    <a:pt x="9518" y="8744"/>
                    <a:pt x="5480" y="12672"/>
                    <a:pt x="3058" y="15372"/>
                  </a:cubicBezTo>
                  <a:cubicBezTo>
                    <a:pt x="635" y="18072"/>
                    <a:pt x="-172" y="19544"/>
                    <a:pt x="30" y="20403"/>
                  </a:cubicBezTo>
                  <a:cubicBezTo>
                    <a:pt x="232" y="21263"/>
                    <a:pt x="1443" y="21508"/>
                    <a:pt x="5178" y="21385"/>
                  </a:cubicBezTo>
                  <a:cubicBezTo>
                    <a:pt x="8912" y="21263"/>
                    <a:pt x="15170" y="20772"/>
                    <a:pt x="21428" y="20281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32" name="Line">
              <a:extLst>
                <a:ext uri="{FF2B5EF4-FFF2-40B4-BE49-F238E27FC236}">
                  <a16:creationId xmlns:a16="http://schemas.microsoft.com/office/drawing/2014/main" id="{B67164C0-ACD5-4F6F-B775-1E15659A73CC}"/>
                </a:ext>
              </a:extLst>
            </p:cNvPr>
            <p:cNvSpPr/>
            <p:nvPr/>
          </p:nvSpPr>
          <p:spPr>
            <a:xfrm>
              <a:off x="6053360" y="12698"/>
              <a:ext cx="3750543" cy="1108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5" extrusionOk="0">
                  <a:moveTo>
                    <a:pt x="50" y="1271"/>
                  </a:moveTo>
                  <a:cubicBezTo>
                    <a:pt x="100" y="682"/>
                    <a:pt x="151" y="94"/>
                    <a:pt x="176" y="10"/>
                  </a:cubicBezTo>
                  <a:cubicBezTo>
                    <a:pt x="201" y="-74"/>
                    <a:pt x="201" y="346"/>
                    <a:pt x="176" y="1817"/>
                  </a:cubicBezTo>
                  <a:cubicBezTo>
                    <a:pt x="151" y="3288"/>
                    <a:pt x="100" y="5809"/>
                    <a:pt x="63" y="8457"/>
                  </a:cubicBezTo>
                  <a:cubicBezTo>
                    <a:pt x="25" y="11104"/>
                    <a:pt x="0" y="13878"/>
                    <a:pt x="0" y="15769"/>
                  </a:cubicBezTo>
                  <a:cubicBezTo>
                    <a:pt x="0" y="17660"/>
                    <a:pt x="25" y="18668"/>
                    <a:pt x="75" y="19509"/>
                  </a:cubicBezTo>
                  <a:cubicBezTo>
                    <a:pt x="126" y="20349"/>
                    <a:pt x="201" y="21022"/>
                    <a:pt x="352" y="21274"/>
                  </a:cubicBezTo>
                  <a:cubicBezTo>
                    <a:pt x="502" y="21526"/>
                    <a:pt x="728" y="21358"/>
                    <a:pt x="1105" y="21232"/>
                  </a:cubicBezTo>
                  <a:cubicBezTo>
                    <a:pt x="1482" y="21106"/>
                    <a:pt x="2009" y="21022"/>
                    <a:pt x="2775" y="21022"/>
                  </a:cubicBezTo>
                  <a:cubicBezTo>
                    <a:pt x="3541" y="21022"/>
                    <a:pt x="4546" y="21106"/>
                    <a:pt x="5576" y="21106"/>
                  </a:cubicBezTo>
                  <a:cubicBezTo>
                    <a:pt x="6606" y="21106"/>
                    <a:pt x="7660" y="21022"/>
                    <a:pt x="8602" y="20938"/>
                  </a:cubicBezTo>
                  <a:cubicBezTo>
                    <a:pt x="9544" y="20854"/>
                    <a:pt x="10373" y="20770"/>
                    <a:pt x="11240" y="20644"/>
                  </a:cubicBezTo>
                  <a:cubicBezTo>
                    <a:pt x="12106" y="20517"/>
                    <a:pt x="13010" y="20349"/>
                    <a:pt x="13914" y="20223"/>
                  </a:cubicBezTo>
                  <a:cubicBezTo>
                    <a:pt x="14819" y="20097"/>
                    <a:pt x="15723" y="20013"/>
                    <a:pt x="16602" y="20013"/>
                  </a:cubicBezTo>
                  <a:cubicBezTo>
                    <a:pt x="17481" y="20013"/>
                    <a:pt x="18335" y="20097"/>
                    <a:pt x="19101" y="20097"/>
                  </a:cubicBezTo>
                  <a:cubicBezTo>
                    <a:pt x="19867" y="20097"/>
                    <a:pt x="20545" y="20013"/>
                    <a:pt x="20947" y="20013"/>
                  </a:cubicBezTo>
                  <a:cubicBezTo>
                    <a:pt x="21349" y="20013"/>
                    <a:pt x="21474" y="20097"/>
                    <a:pt x="21600" y="20181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33" name="Line">
              <a:extLst>
                <a:ext uri="{FF2B5EF4-FFF2-40B4-BE49-F238E27FC236}">
                  <a16:creationId xmlns:a16="http://schemas.microsoft.com/office/drawing/2014/main" id="{B8BB3846-25E0-4AB9-B41D-697484F5D152}"/>
                </a:ext>
              </a:extLst>
            </p:cNvPr>
            <p:cNvSpPr/>
            <p:nvPr/>
          </p:nvSpPr>
          <p:spPr>
            <a:xfrm>
              <a:off x="6277716" y="237005"/>
              <a:ext cx="478341" cy="36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336" extrusionOk="0">
                  <a:moveTo>
                    <a:pt x="13612" y="3040"/>
                  </a:moveTo>
                  <a:cubicBezTo>
                    <a:pt x="13226" y="1769"/>
                    <a:pt x="12840" y="498"/>
                    <a:pt x="12069" y="117"/>
                  </a:cubicBezTo>
                  <a:cubicBezTo>
                    <a:pt x="11297" y="-264"/>
                    <a:pt x="10140" y="244"/>
                    <a:pt x="8115" y="2277"/>
                  </a:cubicBezTo>
                  <a:cubicBezTo>
                    <a:pt x="6090" y="4310"/>
                    <a:pt x="3197" y="7868"/>
                    <a:pt x="1558" y="10282"/>
                  </a:cubicBezTo>
                  <a:cubicBezTo>
                    <a:pt x="-81" y="12696"/>
                    <a:pt x="-467" y="13967"/>
                    <a:pt x="594" y="15491"/>
                  </a:cubicBezTo>
                  <a:cubicBezTo>
                    <a:pt x="1654" y="17016"/>
                    <a:pt x="4162" y="18795"/>
                    <a:pt x="7826" y="19811"/>
                  </a:cubicBezTo>
                  <a:cubicBezTo>
                    <a:pt x="11490" y="20828"/>
                    <a:pt x="16312" y="21082"/>
                    <a:pt x="21133" y="21336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34" name="Line">
              <a:extLst>
                <a:ext uri="{FF2B5EF4-FFF2-40B4-BE49-F238E27FC236}">
                  <a16:creationId xmlns:a16="http://schemas.microsoft.com/office/drawing/2014/main" id="{FB8A14C8-1D32-4CD6-8344-8E2C0A058B03}"/>
                </a:ext>
              </a:extLst>
            </p:cNvPr>
            <p:cNvSpPr/>
            <p:nvPr/>
          </p:nvSpPr>
          <p:spPr>
            <a:xfrm>
              <a:off x="6743360" y="300490"/>
              <a:ext cx="88894" cy="562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0" y="2950"/>
                  </a:moveTo>
                  <a:cubicBezTo>
                    <a:pt x="1028" y="1621"/>
                    <a:pt x="2057" y="291"/>
                    <a:pt x="3600" y="42"/>
                  </a:cubicBezTo>
                  <a:cubicBezTo>
                    <a:pt x="5143" y="-207"/>
                    <a:pt x="7200" y="624"/>
                    <a:pt x="9771" y="3116"/>
                  </a:cubicBezTo>
                  <a:cubicBezTo>
                    <a:pt x="12343" y="5608"/>
                    <a:pt x="15428" y="9762"/>
                    <a:pt x="17486" y="13085"/>
                  </a:cubicBezTo>
                  <a:cubicBezTo>
                    <a:pt x="19543" y="16408"/>
                    <a:pt x="20571" y="18901"/>
                    <a:pt x="21600" y="21393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35" name="Line">
              <a:extLst>
                <a:ext uri="{FF2B5EF4-FFF2-40B4-BE49-F238E27FC236}">
                  <a16:creationId xmlns:a16="http://schemas.microsoft.com/office/drawing/2014/main" id="{2E4DBB7B-A199-4105-B7C2-4C9EAFCB9586}"/>
                </a:ext>
              </a:extLst>
            </p:cNvPr>
            <p:cNvSpPr/>
            <p:nvPr/>
          </p:nvSpPr>
          <p:spPr>
            <a:xfrm>
              <a:off x="6705260" y="304721"/>
              <a:ext cx="283620" cy="334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292" extrusionOk="0">
                  <a:moveTo>
                    <a:pt x="0" y="7169"/>
                  </a:moveTo>
                  <a:cubicBezTo>
                    <a:pt x="0" y="5230"/>
                    <a:pt x="0" y="3292"/>
                    <a:pt x="645" y="1907"/>
                  </a:cubicBezTo>
                  <a:cubicBezTo>
                    <a:pt x="1290" y="523"/>
                    <a:pt x="2579" y="-308"/>
                    <a:pt x="5642" y="107"/>
                  </a:cubicBezTo>
                  <a:cubicBezTo>
                    <a:pt x="8704" y="523"/>
                    <a:pt x="13540" y="2184"/>
                    <a:pt x="16764" y="4261"/>
                  </a:cubicBezTo>
                  <a:cubicBezTo>
                    <a:pt x="19988" y="6338"/>
                    <a:pt x="21600" y="8830"/>
                    <a:pt x="21116" y="11600"/>
                  </a:cubicBezTo>
                  <a:cubicBezTo>
                    <a:pt x="20633" y="14369"/>
                    <a:pt x="18054" y="17415"/>
                    <a:pt x="14830" y="19077"/>
                  </a:cubicBezTo>
                  <a:cubicBezTo>
                    <a:pt x="11606" y="20738"/>
                    <a:pt x="7737" y="21015"/>
                    <a:pt x="3869" y="21292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36" name="Line">
              <a:extLst>
                <a:ext uri="{FF2B5EF4-FFF2-40B4-BE49-F238E27FC236}">
                  <a16:creationId xmlns:a16="http://schemas.microsoft.com/office/drawing/2014/main" id="{05553B29-2439-4A63-893F-EA4F25C281CB}"/>
                </a:ext>
              </a:extLst>
            </p:cNvPr>
            <p:cNvSpPr/>
            <p:nvPr/>
          </p:nvSpPr>
          <p:spPr>
            <a:xfrm>
              <a:off x="7175138" y="393599"/>
              <a:ext cx="76196" cy="376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00" y="3228"/>
                    <a:pt x="14400" y="6455"/>
                    <a:pt x="10800" y="10055"/>
                  </a:cubicBezTo>
                  <a:cubicBezTo>
                    <a:pt x="7200" y="13655"/>
                    <a:pt x="3600" y="17628"/>
                    <a:pt x="0" y="21600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37" name="Line">
              <a:extLst>
                <a:ext uri="{FF2B5EF4-FFF2-40B4-BE49-F238E27FC236}">
                  <a16:creationId xmlns:a16="http://schemas.microsoft.com/office/drawing/2014/main" id="{A8224AF4-0E0A-4F0A-822E-E575DE19E02C}"/>
                </a:ext>
              </a:extLst>
            </p:cNvPr>
            <p:cNvSpPr/>
            <p:nvPr/>
          </p:nvSpPr>
          <p:spPr>
            <a:xfrm>
              <a:off x="6993112" y="791428"/>
              <a:ext cx="338650" cy="59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6" extrusionOk="0">
                  <a:moveTo>
                    <a:pt x="0" y="20296"/>
                  </a:moveTo>
                  <a:cubicBezTo>
                    <a:pt x="831" y="12582"/>
                    <a:pt x="1662" y="4867"/>
                    <a:pt x="5262" y="1782"/>
                  </a:cubicBezTo>
                  <a:cubicBezTo>
                    <a:pt x="8862" y="-1304"/>
                    <a:pt x="15231" y="239"/>
                    <a:pt x="21600" y="1782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38" name="Line">
              <a:extLst>
                <a:ext uri="{FF2B5EF4-FFF2-40B4-BE49-F238E27FC236}">
                  <a16:creationId xmlns:a16="http://schemas.microsoft.com/office/drawing/2014/main" id="{D9F32EAE-85E2-44DD-992F-32EE2306753D}"/>
                </a:ext>
              </a:extLst>
            </p:cNvPr>
            <p:cNvSpPr/>
            <p:nvPr/>
          </p:nvSpPr>
          <p:spPr>
            <a:xfrm>
              <a:off x="7069308" y="317419"/>
              <a:ext cx="406379" cy="88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0933" extrusionOk="0">
                  <a:moveTo>
                    <a:pt x="650" y="20933"/>
                  </a:moveTo>
                  <a:cubicBezTo>
                    <a:pt x="191" y="13733"/>
                    <a:pt x="-269" y="6533"/>
                    <a:pt x="191" y="2933"/>
                  </a:cubicBezTo>
                  <a:cubicBezTo>
                    <a:pt x="650" y="-667"/>
                    <a:pt x="2029" y="-667"/>
                    <a:pt x="5705" y="1390"/>
                  </a:cubicBezTo>
                  <a:cubicBezTo>
                    <a:pt x="9382" y="3447"/>
                    <a:pt x="15357" y="7562"/>
                    <a:pt x="21331" y="11676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39" name="Line">
              <a:extLst>
                <a:ext uri="{FF2B5EF4-FFF2-40B4-BE49-F238E27FC236}">
                  <a16:creationId xmlns:a16="http://schemas.microsoft.com/office/drawing/2014/main" id="{4C8E5314-77DD-4207-8F5A-88BF4B896CA8}"/>
                </a:ext>
              </a:extLst>
            </p:cNvPr>
            <p:cNvSpPr/>
            <p:nvPr/>
          </p:nvSpPr>
          <p:spPr>
            <a:xfrm>
              <a:off x="7526485" y="431687"/>
              <a:ext cx="275154" cy="50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10182"/>
                  </a:moveTo>
                  <a:cubicBezTo>
                    <a:pt x="4457" y="6582"/>
                    <a:pt x="8914" y="2982"/>
                    <a:pt x="12000" y="1182"/>
                  </a:cubicBezTo>
                  <a:cubicBezTo>
                    <a:pt x="15086" y="-618"/>
                    <a:pt x="16800" y="-618"/>
                    <a:pt x="18171" y="2982"/>
                  </a:cubicBezTo>
                  <a:cubicBezTo>
                    <a:pt x="19543" y="6582"/>
                    <a:pt x="20571" y="13782"/>
                    <a:pt x="21600" y="20982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40" name="Line">
              <a:extLst>
                <a:ext uri="{FF2B5EF4-FFF2-40B4-BE49-F238E27FC236}">
                  <a16:creationId xmlns:a16="http://schemas.microsoft.com/office/drawing/2014/main" id="{9B6FD3C0-3422-4C1B-A2A4-A4FBC9275A7E}"/>
                </a:ext>
              </a:extLst>
            </p:cNvPr>
            <p:cNvSpPr/>
            <p:nvPr/>
          </p:nvSpPr>
          <p:spPr>
            <a:xfrm>
              <a:off x="7462990" y="647533"/>
              <a:ext cx="389447" cy="59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6" extrusionOk="0">
                  <a:moveTo>
                    <a:pt x="0" y="20296"/>
                  </a:moveTo>
                  <a:cubicBezTo>
                    <a:pt x="4320" y="12582"/>
                    <a:pt x="8640" y="4867"/>
                    <a:pt x="12240" y="1782"/>
                  </a:cubicBezTo>
                  <a:cubicBezTo>
                    <a:pt x="15840" y="-1304"/>
                    <a:pt x="18720" y="239"/>
                    <a:pt x="21600" y="1782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41" name="Line">
              <a:extLst>
                <a:ext uri="{FF2B5EF4-FFF2-40B4-BE49-F238E27FC236}">
                  <a16:creationId xmlns:a16="http://schemas.microsoft.com/office/drawing/2014/main" id="{D1795307-C5D1-4042-807C-86A25657C05F}"/>
                </a:ext>
              </a:extLst>
            </p:cNvPr>
            <p:cNvSpPr/>
            <p:nvPr/>
          </p:nvSpPr>
          <p:spPr>
            <a:xfrm>
              <a:off x="8279980" y="237005"/>
              <a:ext cx="46566" cy="558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0" h="21521" extrusionOk="0">
                  <a:moveTo>
                    <a:pt x="20450" y="2433"/>
                  </a:moveTo>
                  <a:cubicBezTo>
                    <a:pt x="20450" y="1261"/>
                    <a:pt x="20450" y="88"/>
                    <a:pt x="19468" y="5"/>
                  </a:cubicBezTo>
                  <a:cubicBezTo>
                    <a:pt x="18486" y="-79"/>
                    <a:pt x="16523" y="926"/>
                    <a:pt x="12595" y="3521"/>
                  </a:cubicBezTo>
                  <a:cubicBezTo>
                    <a:pt x="8668" y="6116"/>
                    <a:pt x="2777" y="10302"/>
                    <a:pt x="814" y="13568"/>
                  </a:cubicBezTo>
                  <a:cubicBezTo>
                    <a:pt x="-1150" y="16833"/>
                    <a:pt x="814" y="19177"/>
                    <a:pt x="2777" y="21521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42" name="Line">
              <a:extLst>
                <a:ext uri="{FF2B5EF4-FFF2-40B4-BE49-F238E27FC236}">
                  <a16:creationId xmlns:a16="http://schemas.microsoft.com/office/drawing/2014/main" id="{DCE3603F-DFD0-4C6D-B395-604A03F33589}"/>
                </a:ext>
              </a:extLst>
            </p:cNvPr>
            <p:cNvSpPr/>
            <p:nvPr/>
          </p:nvSpPr>
          <p:spPr>
            <a:xfrm>
              <a:off x="8495871" y="495172"/>
              <a:ext cx="0" cy="93109"/>
            </a:xfrm>
            <a:prstGeom prst="ellipse">
              <a:avLst/>
            </a:pr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43" name="Line">
              <a:extLst>
                <a:ext uri="{FF2B5EF4-FFF2-40B4-BE49-F238E27FC236}">
                  <a16:creationId xmlns:a16="http://schemas.microsoft.com/office/drawing/2014/main" id="{E3380003-A18E-4715-8CDB-68FF3053E6AC}"/>
                </a:ext>
              </a:extLst>
            </p:cNvPr>
            <p:cNvSpPr/>
            <p:nvPr/>
          </p:nvSpPr>
          <p:spPr>
            <a:xfrm>
              <a:off x="8673662" y="287792"/>
              <a:ext cx="237055" cy="584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7" h="21508" extrusionOk="0">
                  <a:moveTo>
                    <a:pt x="16296" y="0"/>
                  </a:moveTo>
                  <a:cubicBezTo>
                    <a:pt x="14401" y="0"/>
                    <a:pt x="12506" y="0"/>
                    <a:pt x="10043" y="1120"/>
                  </a:cubicBezTo>
                  <a:cubicBezTo>
                    <a:pt x="7580" y="2240"/>
                    <a:pt x="4548" y="4480"/>
                    <a:pt x="2464" y="7440"/>
                  </a:cubicBezTo>
                  <a:cubicBezTo>
                    <a:pt x="380" y="10400"/>
                    <a:pt x="-757" y="14080"/>
                    <a:pt x="569" y="16560"/>
                  </a:cubicBezTo>
                  <a:cubicBezTo>
                    <a:pt x="1896" y="19040"/>
                    <a:pt x="5685" y="20320"/>
                    <a:pt x="8527" y="20960"/>
                  </a:cubicBezTo>
                  <a:cubicBezTo>
                    <a:pt x="11369" y="21600"/>
                    <a:pt x="13264" y="21600"/>
                    <a:pt x="14969" y="21360"/>
                  </a:cubicBezTo>
                  <a:cubicBezTo>
                    <a:pt x="16675" y="21120"/>
                    <a:pt x="18190" y="20640"/>
                    <a:pt x="19138" y="20000"/>
                  </a:cubicBezTo>
                  <a:cubicBezTo>
                    <a:pt x="20085" y="19360"/>
                    <a:pt x="20464" y="18560"/>
                    <a:pt x="20654" y="17760"/>
                  </a:cubicBezTo>
                  <a:cubicBezTo>
                    <a:pt x="20843" y="16960"/>
                    <a:pt x="20843" y="16160"/>
                    <a:pt x="20275" y="15440"/>
                  </a:cubicBezTo>
                  <a:cubicBezTo>
                    <a:pt x="19706" y="14720"/>
                    <a:pt x="18569" y="14080"/>
                    <a:pt x="17054" y="13600"/>
                  </a:cubicBezTo>
                  <a:cubicBezTo>
                    <a:pt x="15538" y="13120"/>
                    <a:pt x="13643" y="12800"/>
                    <a:pt x="10990" y="12640"/>
                  </a:cubicBezTo>
                  <a:cubicBezTo>
                    <a:pt x="8338" y="12480"/>
                    <a:pt x="4927" y="12480"/>
                    <a:pt x="3032" y="12880"/>
                  </a:cubicBezTo>
                  <a:cubicBezTo>
                    <a:pt x="1138" y="13280"/>
                    <a:pt x="759" y="14080"/>
                    <a:pt x="380" y="14880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44" name="Line">
              <a:extLst>
                <a:ext uri="{FF2B5EF4-FFF2-40B4-BE49-F238E27FC236}">
                  <a16:creationId xmlns:a16="http://schemas.microsoft.com/office/drawing/2014/main" id="{2A8E3EC7-58E7-437A-8917-8D578924B417}"/>
                </a:ext>
              </a:extLst>
            </p:cNvPr>
            <p:cNvSpPr/>
            <p:nvPr/>
          </p:nvSpPr>
          <p:spPr>
            <a:xfrm>
              <a:off x="9084273" y="368205"/>
              <a:ext cx="296318" cy="402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2" h="20792" extrusionOk="0">
                  <a:moveTo>
                    <a:pt x="7345" y="3899"/>
                  </a:moveTo>
                  <a:cubicBezTo>
                    <a:pt x="6420" y="2990"/>
                    <a:pt x="5494" y="2080"/>
                    <a:pt x="4414" y="2194"/>
                  </a:cubicBezTo>
                  <a:cubicBezTo>
                    <a:pt x="3334" y="2307"/>
                    <a:pt x="2100" y="3444"/>
                    <a:pt x="1174" y="5945"/>
                  </a:cubicBezTo>
                  <a:cubicBezTo>
                    <a:pt x="248" y="8446"/>
                    <a:pt x="-369" y="12312"/>
                    <a:pt x="248" y="15154"/>
                  </a:cubicBezTo>
                  <a:cubicBezTo>
                    <a:pt x="865" y="17996"/>
                    <a:pt x="2717" y="19815"/>
                    <a:pt x="5340" y="20497"/>
                  </a:cubicBezTo>
                  <a:cubicBezTo>
                    <a:pt x="7962" y="21179"/>
                    <a:pt x="11357" y="20724"/>
                    <a:pt x="14134" y="18678"/>
                  </a:cubicBezTo>
                  <a:cubicBezTo>
                    <a:pt x="16911" y="16632"/>
                    <a:pt x="19071" y="12994"/>
                    <a:pt x="20151" y="9924"/>
                  </a:cubicBezTo>
                  <a:cubicBezTo>
                    <a:pt x="21231" y="6855"/>
                    <a:pt x="21231" y="4354"/>
                    <a:pt x="20768" y="2535"/>
                  </a:cubicBezTo>
                  <a:cubicBezTo>
                    <a:pt x="20305" y="716"/>
                    <a:pt x="19380" y="-421"/>
                    <a:pt x="16448" y="147"/>
                  </a:cubicBezTo>
                  <a:cubicBezTo>
                    <a:pt x="13517" y="716"/>
                    <a:pt x="8580" y="2990"/>
                    <a:pt x="3642" y="5263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45" name="Line">
              <a:extLst>
                <a:ext uri="{FF2B5EF4-FFF2-40B4-BE49-F238E27FC236}">
                  <a16:creationId xmlns:a16="http://schemas.microsoft.com/office/drawing/2014/main" id="{7FB60C55-6E06-4984-8DA4-665AC556D193}"/>
                </a:ext>
              </a:extLst>
            </p:cNvPr>
            <p:cNvSpPr/>
            <p:nvPr/>
          </p:nvSpPr>
          <p:spPr>
            <a:xfrm>
              <a:off x="11526784" y="7080523"/>
              <a:ext cx="3788640" cy="42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600" extrusionOk="0">
                  <a:moveTo>
                    <a:pt x="310" y="17280"/>
                  </a:moveTo>
                  <a:cubicBezTo>
                    <a:pt x="162" y="12960"/>
                    <a:pt x="13" y="8640"/>
                    <a:pt x="0" y="6480"/>
                  </a:cubicBezTo>
                  <a:cubicBezTo>
                    <a:pt x="-12" y="4320"/>
                    <a:pt x="112" y="4320"/>
                    <a:pt x="682" y="4320"/>
                  </a:cubicBezTo>
                  <a:cubicBezTo>
                    <a:pt x="1253" y="4320"/>
                    <a:pt x="2270" y="4320"/>
                    <a:pt x="3311" y="4320"/>
                  </a:cubicBezTo>
                  <a:cubicBezTo>
                    <a:pt x="4353" y="4320"/>
                    <a:pt x="5419" y="4320"/>
                    <a:pt x="6374" y="6480"/>
                  </a:cubicBezTo>
                  <a:cubicBezTo>
                    <a:pt x="7329" y="8640"/>
                    <a:pt x="8172" y="12960"/>
                    <a:pt x="9064" y="16200"/>
                  </a:cubicBezTo>
                  <a:cubicBezTo>
                    <a:pt x="9957" y="19440"/>
                    <a:pt x="10900" y="21600"/>
                    <a:pt x="11755" y="21600"/>
                  </a:cubicBezTo>
                  <a:cubicBezTo>
                    <a:pt x="12611" y="21600"/>
                    <a:pt x="13380" y="19440"/>
                    <a:pt x="14185" y="16200"/>
                  </a:cubicBezTo>
                  <a:cubicBezTo>
                    <a:pt x="14991" y="12960"/>
                    <a:pt x="15835" y="8640"/>
                    <a:pt x="16690" y="6480"/>
                  </a:cubicBezTo>
                  <a:cubicBezTo>
                    <a:pt x="17546" y="4320"/>
                    <a:pt x="18414" y="4320"/>
                    <a:pt x="19158" y="3240"/>
                  </a:cubicBezTo>
                  <a:cubicBezTo>
                    <a:pt x="19902" y="2160"/>
                    <a:pt x="20522" y="0"/>
                    <a:pt x="20931" y="0"/>
                  </a:cubicBezTo>
                  <a:cubicBezTo>
                    <a:pt x="21340" y="0"/>
                    <a:pt x="21538" y="2160"/>
                    <a:pt x="21563" y="4320"/>
                  </a:cubicBezTo>
                  <a:cubicBezTo>
                    <a:pt x="21588" y="6480"/>
                    <a:pt x="21439" y="8640"/>
                    <a:pt x="21290" y="10800"/>
                  </a:cubicBezTo>
                </a:path>
              </a:pathLst>
            </a:custGeom>
            <a:noFill/>
            <a:ln w="25400" cap="rnd">
              <a:solidFill>
                <a:srgbClr val="FF4015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46" name="Line">
              <a:extLst>
                <a:ext uri="{FF2B5EF4-FFF2-40B4-BE49-F238E27FC236}">
                  <a16:creationId xmlns:a16="http://schemas.microsoft.com/office/drawing/2014/main" id="{DDC9133A-7C38-4282-859B-DA43239B27D3}"/>
                </a:ext>
              </a:extLst>
            </p:cNvPr>
            <p:cNvSpPr/>
            <p:nvPr/>
          </p:nvSpPr>
          <p:spPr>
            <a:xfrm>
              <a:off x="11293961" y="7190561"/>
              <a:ext cx="4326247" cy="2560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580" extrusionOk="0">
                  <a:moveTo>
                    <a:pt x="384" y="0"/>
                  </a:moveTo>
                  <a:cubicBezTo>
                    <a:pt x="471" y="110"/>
                    <a:pt x="558" y="220"/>
                    <a:pt x="601" y="478"/>
                  </a:cubicBezTo>
                  <a:cubicBezTo>
                    <a:pt x="645" y="735"/>
                    <a:pt x="645" y="1139"/>
                    <a:pt x="623" y="1855"/>
                  </a:cubicBezTo>
                  <a:cubicBezTo>
                    <a:pt x="601" y="2571"/>
                    <a:pt x="558" y="3600"/>
                    <a:pt x="536" y="4904"/>
                  </a:cubicBezTo>
                  <a:cubicBezTo>
                    <a:pt x="514" y="6208"/>
                    <a:pt x="514" y="7788"/>
                    <a:pt x="525" y="9184"/>
                  </a:cubicBezTo>
                  <a:cubicBezTo>
                    <a:pt x="536" y="10580"/>
                    <a:pt x="558" y="11792"/>
                    <a:pt x="547" y="13059"/>
                  </a:cubicBezTo>
                  <a:cubicBezTo>
                    <a:pt x="536" y="14327"/>
                    <a:pt x="492" y="15649"/>
                    <a:pt x="416" y="16861"/>
                  </a:cubicBezTo>
                  <a:cubicBezTo>
                    <a:pt x="340" y="18073"/>
                    <a:pt x="231" y="19176"/>
                    <a:pt x="155" y="19855"/>
                  </a:cubicBezTo>
                  <a:cubicBezTo>
                    <a:pt x="79" y="20535"/>
                    <a:pt x="36" y="20792"/>
                    <a:pt x="14" y="21012"/>
                  </a:cubicBezTo>
                  <a:cubicBezTo>
                    <a:pt x="-8" y="21233"/>
                    <a:pt x="-8" y="21416"/>
                    <a:pt x="46" y="21508"/>
                  </a:cubicBezTo>
                  <a:cubicBezTo>
                    <a:pt x="101" y="21600"/>
                    <a:pt x="210" y="21600"/>
                    <a:pt x="525" y="21527"/>
                  </a:cubicBezTo>
                  <a:cubicBezTo>
                    <a:pt x="840" y="21453"/>
                    <a:pt x="1362" y="21306"/>
                    <a:pt x="1971" y="21196"/>
                  </a:cubicBezTo>
                  <a:cubicBezTo>
                    <a:pt x="2581" y="21086"/>
                    <a:pt x="3277" y="21012"/>
                    <a:pt x="4027" y="20957"/>
                  </a:cubicBezTo>
                  <a:cubicBezTo>
                    <a:pt x="4777" y="20902"/>
                    <a:pt x="5582" y="20865"/>
                    <a:pt x="6420" y="20847"/>
                  </a:cubicBezTo>
                  <a:cubicBezTo>
                    <a:pt x="7257" y="20829"/>
                    <a:pt x="8127" y="20829"/>
                    <a:pt x="9019" y="20810"/>
                  </a:cubicBezTo>
                  <a:cubicBezTo>
                    <a:pt x="9911" y="20792"/>
                    <a:pt x="10825" y="20755"/>
                    <a:pt x="11662" y="20700"/>
                  </a:cubicBezTo>
                  <a:cubicBezTo>
                    <a:pt x="12500" y="20645"/>
                    <a:pt x="13261" y="20571"/>
                    <a:pt x="14011" y="20498"/>
                  </a:cubicBezTo>
                  <a:cubicBezTo>
                    <a:pt x="14762" y="20424"/>
                    <a:pt x="15501" y="20351"/>
                    <a:pt x="16219" y="20296"/>
                  </a:cubicBezTo>
                  <a:cubicBezTo>
                    <a:pt x="16937" y="20241"/>
                    <a:pt x="17633" y="20204"/>
                    <a:pt x="18405" y="20167"/>
                  </a:cubicBezTo>
                  <a:cubicBezTo>
                    <a:pt x="19178" y="20131"/>
                    <a:pt x="20026" y="20094"/>
                    <a:pt x="20559" y="20076"/>
                  </a:cubicBezTo>
                  <a:cubicBezTo>
                    <a:pt x="21092" y="20057"/>
                    <a:pt x="21309" y="20057"/>
                    <a:pt x="21429" y="20094"/>
                  </a:cubicBezTo>
                  <a:cubicBezTo>
                    <a:pt x="21548" y="20131"/>
                    <a:pt x="21570" y="20204"/>
                    <a:pt x="21592" y="20278"/>
                  </a:cubicBezTo>
                </a:path>
              </a:pathLst>
            </a:custGeom>
            <a:noFill/>
            <a:ln w="25400" cap="rnd">
              <a:solidFill>
                <a:srgbClr val="FF4015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47" name="Line">
              <a:extLst>
                <a:ext uri="{FF2B5EF4-FFF2-40B4-BE49-F238E27FC236}">
                  <a16:creationId xmlns:a16="http://schemas.microsoft.com/office/drawing/2014/main" id="{DD0F0B65-5033-4F56-8177-4780FB210F2F}"/>
                </a:ext>
              </a:extLst>
            </p:cNvPr>
            <p:cNvSpPr/>
            <p:nvPr/>
          </p:nvSpPr>
          <p:spPr>
            <a:xfrm>
              <a:off x="15302726" y="7046665"/>
              <a:ext cx="537605" cy="2746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558" extrusionOk="0">
                  <a:moveTo>
                    <a:pt x="163" y="719"/>
                  </a:moveTo>
                  <a:cubicBezTo>
                    <a:pt x="-10" y="548"/>
                    <a:pt x="-183" y="377"/>
                    <a:pt x="422" y="291"/>
                  </a:cubicBezTo>
                  <a:cubicBezTo>
                    <a:pt x="1027" y="205"/>
                    <a:pt x="2409" y="205"/>
                    <a:pt x="4655" y="171"/>
                  </a:cubicBezTo>
                  <a:cubicBezTo>
                    <a:pt x="6902" y="137"/>
                    <a:pt x="10012" y="68"/>
                    <a:pt x="12086" y="34"/>
                  </a:cubicBezTo>
                  <a:cubicBezTo>
                    <a:pt x="14159" y="0"/>
                    <a:pt x="15196" y="0"/>
                    <a:pt x="16233" y="0"/>
                  </a:cubicBezTo>
                  <a:cubicBezTo>
                    <a:pt x="17270" y="0"/>
                    <a:pt x="18307" y="0"/>
                    <a:pt x="19171" y="137"/>
                  </a:cubicBezTo>
                  <a:cubicBezTo>
                    <a:pt x="20035" y="274"/>
                    <a:pt x="20726" y="548"/>
                    <a:pt x="21071" y="907"/>
                  </a:cubicBezTo>
                  <a:cubicBezTo>
                    <a:pt x="21417" y="1267"/>
                    <a:pt x="21417" y="1712"/>
                    <a:pt x="21158" y="2225"/>
                  </a:cubicBezTo>
                  <a:cubicBezTo>
                    <a:pt x="20899" y="2739"/>
                    <a:pt x="20380" y="3320"/>
                    <a:pt x="20035" y="4091"/>
                  </a:cubicBezTo>
                  <a:cubicBezTo>
                    <a:pt x="19689" y="4861"/>
                    <a:pt x="19516" y="5819"/>
                    <a:pt x="19516" y="6795"/>
                  </a:cubicBezTo>
                  <a:cubicBezTo>
                    <a:pt x="19516" y="7771"/>
                    <a:pt x="19689" y="8763"/>
                    <a:pt x="19862" y="9687"/>
                  </a:cubicBezTo>
                  <a:cubicBezTo>
                    <a:pt x="20035" y="10612"/>
                    <a:pt x="20207" y="11468"/>
                    <a:pt x="20294" y="12323"/>
                  </a:cubicBezTo>
                  <a:cubicBezTo>
                    <a:pt x="20380" y="13179"/>
                    <a:pt x="20380" y="14035"/>
                    <a:pt x="20121" y="14856"/>
                  </a:cubicBezTo>
                  <a:cubicBezTo>
                    <a:pt x="19862" y="15678"/>
                    <a:pt x="19343" y="16465"/>
                    <a:pt x="18739" y="17133"/>
                  </a:cubicBezTo>
                  <a:cubicBezTo>
                    <a:pt x="18134" y="17800"/>
                    <a:pt x="17443" y="18348"/>
                    <a:pt x="16838" y="18964"/>
                  </a:cubicBezTo>
                  <a:cubicBezTo>
                    <a:pt x="16233" y="19580"/>
                    <a:pt x="15715" y="20265"/>
                    <a:pt x="15369" y="20744"/>
                  </a:cubicBezTo>
                  <a:cubicBezTo>
                    <a:pt x="15023" y="21223"/>
                    <a:pt x="14851" y="21497"/>
                    <a:pt x="14764" y="21549"/>
                  </a:cubicBezTo>
                  <a:cubicBezTo>
                    <a:pt x="14678" y="21600"/>
                    <a:pt x="14678" y="21429"/>
                    <a:pt x="14505" y="21275"/>
                  </a:cubicBezTo>
                  <a:cubicBezTo>
                    <a:pt x="14332" y="21121"/>
                    <a:pt x="13987" y="20984"/>
                    <a:pt x="13641" y="20847"/>
                  </a:cubicBezTo>
                </a:path>
              </a:pathLst>
            </a:custGeom>
            <a:noFill/>
            <a:ln w="25400" cap="rnd">
              <a:solidFill>
                <a:srgbClr val="FF4015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370691" name="Drawing">
            <a:extLst>
              <a:ext uri="{FF2B5EF4-FFF2-40B4-BE49-F238E27FC236}">
                <a16:creationId xmlns:a16="http://schemas.microsoft.com/office/drawing/2014/main" id="{09FF55BC-6A60-4B4E-AB7B-9935AC18F04D}"/>
              </a:ext>
            </a:extLst>
          </p:cNvPr>
          <p:cNvGrpSpPr>
            <a:grpSpLocks/>
          </p:cNvGrpSpPr>
          <p:nvPr/>
        </p:nvGrpSpPr>
        <p:grpSpPr bwMode="auto">
          <a:xfrm>
            <a:off x="652463" y="1489075"/>
            <a:ext cx="1103312" cy="520700"/>
            <a:chOff x="0" y="0"/>
            <a:chExt cx="2942516" cy="1389354"/>
          </a:xfrm>
        </p:grpSpPr>
        <p:sp>
          <p:nvSpPr>
            <p:cNvPr id="2649" name="Line">
              <a:extLst>
                <a:ext uri="{FF2B5EF4-FFF2-40B4-BE49-F238E27FC236}">
                  <a16:creationId xmlns:a16="http://schemas.microsoft.com/office/drawing/2014/main" id="{5481D115-5E63-4D92-8677-38B39E174ADA}"/>
                </a:ext>
              </a:extLst>
            </p:cNvPr>
            <p:cNvSpPr/>
            <p:nvPr/>
          </p:nvSpPr>
          <p:spPr>
            <a:xfrm>
              <a:off x="84677" y="139784"/>
              <a:ext cx="67741" cy="986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9" h="21515" extrusionOk="0">
                  <a:moveTo>
                    <a:pt x="13709" y="1620"/>
                  </a:moveTo>
                  <a:cubicBezTo>
                    <a:pt x="15059" y="862"/>
                    <a:pt x="16409" y="104"/>
                    <a:pt x="17759" y="10"/>
                  </a:cubicBezTo>
                  <a:cubicBezTo>
                    <a:pt x="19109" y="-85"/>
                    <a:pt x="20459" y="483"/>
                    <a:pt x="20459" y="2047"/>
                  </a:cubicBezTo>
                  <a:cubicBezTo>
                    <a:pt x="20459" y="3610"/>
                    <a:pt x="19109" y="6168"/>
                    <a:pt x="15059" y="8962"/>
                  </a:cubicBezTo>
                  <a:cubicBezTo>
                    <a:pt x="11009" y="11757"/>
                    <a:pt x="4259" y="14789"/>
                    <a:pt x="1559" y="16920"/>
                  </a:cubicBezTo>
                  <a:cubicBezTo>
                    <a:pt x="-1141" y="19052"/>
                    <a:pt x="209" y="20283"/>
                    <a:pt x="1559" y="21515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50" name="Line">
              <a:extLst>
                <a:ext uri="{FF2B5EF4-FFF2-40B4-BE49-F238E27FC236}">
                  <a16:creationId xmlns:a16="http://schemas.microsoft.com/office/drawing/2014/main" id="{7B6100C9-E548-406F-8021-DA48ED9E2159}"/>
                </a:ext>
              </a:extLst>
            </p:cNvPr>
            <p:cNvSpPr/>
            <p:nvPr/>
          </p:nvSpPr>
          <p:spPr>
            <a:xfrm>
              <a:off x="351407" y="0"/>
              <a:ext cx="118547" cy="1101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5" extrusionOk="0">
                  <a:moveTo>
                    <a:pt x="21600" y="569"/>
                  </a:moveTo>
                  <a:cubicBezTo>
                    <a:pt x="21600" y="147"/>
                    <a:pt x="21600" y="-275"/>
                    <a:pt x="20000" y="231"/>
                  </a:cubicBezTo>
                  <a:cubicBezTo>
                    <a:pt x="18400" y="737"/>
                    <a:pt x="15200" y="2172"/>
                    <a:pt x="12800" y="4492"/>
                  </a:cubicBezTo>
                  <a:cubicBezTo>
                    <a:pt x="10400" y="6813"/>
                    <a:pt x="8800" y="10019"/>
                    <a:pt x="7600" y="12634"/>
                  </a:cubicBezTo>
                  <a:cubicBezTo>
                    <a:pt x="6400" y="15250"/>
                    <a:pt x="5600" y="17275"/>
                    <a:pt x="4400" y="18625"/>
                  </a:cubicBezTo>
                  <a:cubicBezTo>
                    <a:pt x="3200" y="19975"/>
                    <a:pt x="1600" y="20650"/>
                    <a:pt x="0" y="21325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51" name="Line">
              <a:extLst>
                <a:ext uri="{FF2B5EF4-FFF2-40B4-BE49-F238E27FC236}">
                  <a16:creationId xmlns:a16="http://schemas.microsoft.com/office/drawing/2014/main" id="{9640F7F2-4C16-4F57-B464-B597B081A90F}"/>
                </a:ext>
              </a:extLst>
            </p:cNvPr>
            <p:cNvSpPr/>
            <p:nvPr/>
          </p:nvSpPr>
          <p:spPr>
            <a:xfrm>
              <a:off x="0" y="533715"/>
              <a:ext cx="1646962" cy="448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extrusionOk="0">
                  <a:moveTo>
                    <a:pt x="0" y="10255"/>
                  </a:moveTo>
                  <a:cubicBezTo>
                    <a:pt x="2457" y="9839"/>
                    <a:pt x="4914" y="9424"/>
                    <a:pt x="6943" y="8593"/>
                  </a:cubicBezTo>
                  <a:cubicBezTo>
                    <a:pt x="8971" y="7762"/>
                    <a:pt x="10571" y="6516"/>
                    <a:pt x="11543" y="5582"/>
                  </a:cubicBezTo>
                  <a:cubicBezTo>
                    <a:pt x="12514" y="4647"/>
                    <a:pt x="12857" y="4024"/>
                    <a:pt x="13086" y="3193"/>
                  </a:cubicBezTo>
                  <a:cubicBezTo>
                    <a:pt x="13314" y="2362"/>
                    <a:pt x="13429" y="1324"/>
                    <a:pt x="13314" y="701"/>
                  </a:cubicBezTo>
                  <a:cubicBezTo>
                    <a:pt x="13200" y="78"/>
                    <a:pt x="12857" y="-130"/>
                    <a:pt x="12400" y="78"/>
                  </a:cubicBezTo>
                  <a:cubicBezTo>
                    <a:pt x="11943" y="285"/>
                    <a:pt x="11371" y="908"/>
                    <a:pt x="10886" y="2258"/>
                  </a:cubicBezTo>
                  <a:cubicBezTo>
                    <a:pt x="10400" y="3608"/>
                    <a:pt x="10000" y="5685"/>
                    <a:pt x="9800" y="7658"/>
                  </a:cubicBezTo>
                  <a:cubicBezTo>
                    <a:pt x="9600" y="9632"/>
                    <a:pt x="9600" y="11501"/>
                    <a:pt x="9686" y="12851"/>
                  </a:cubicBezTo>
                  <a:cubicBezTo>
                    <a:pt x="9771" y="14201"/>
                    <a:pt x="9943" y="15032"/>
                    <a:pt x="10571" y="15551"/>
                  </a:cubicBezTo>
                  <a:cubicBezTo>
                    <a:pt x="11200" y="16070"/>
                    <a:pt x="12286" y="16278"/>
                    <a:pt x="13400" y="15239"/>
                  </a:cubicBezTo>
                  <a:cubicBezTo>
                    <a:pt x="14514" y="14201"/>
                    <a:pt x="15657" y="11916"/>
                    <a:pt x="16400" y="10255"/>
                  </a:cubicBezTo>
                  <a:cubicBezTo>
                    <a:pt x="17143" y="8593"/>
                    <a:pt x="17486" y="7555"/>
                    <a:pt x="17800" y="6308"/>
                  </a:cubicBezTo>
                  <a:cubicBezTo>
                    <a:pt x="18114" y="5062"/>
                    <a:pt x="18400" y="3608"/>
                    <a:pt x="18514" y="3920"/>
                  </a:cubicBezTo>
                  <a:cubicBezTo>
                    <a:pt x="18629" y="4232"/>
                    <a:pt x="18571" y="6308"/>
                    <a:pt x="18514" y="8385"/>
                  </a:cubicBezTo>
                  <a:cubicBezTo>
                    <a:pt x="18457" y="10462"/>
                    <a:pt x="18400" y="12539"/>
                    <a:pt x="18400" y="14097"/>
                  </a:cubicBezTo>
                  <a:cubicBezTo>
                    <a:pt x="18400" y="15655"/>
                    <a:pt x="18457" y="16693"/>
                    <a:pt x="18600" y="16693"/>
                  </a:cubicBezTo>
                  <a:cubicBezTo>
                    <a:pt x="18743" y="16693"/>
                    <a:pt x="18971" y="15655"/>
                    <a:pt x="19200" y="13889"/>
                  </a:cubicBezTo>
                  <a:cubicBezTo>
                    <a:pt x="19429" y="12124"/>
                    <a:pt x="19657" y="9632"/>
                    <a:pt x="19886" y="7970"/>
                  </a:cubicBezTo>
                  <a:cubicBezTo>
                    <a:pt x="20114" y="6308"/>
                    <a:pt x="20343" y="5478"/>
                    <a:pt x="20571" y="5478"/>
                  </a:cubicBezTo>
                  <a:cubicBezTo>
                    <a:pt x="20800" y="5478"/>
                    <a:pt x="21029" y="6308"/>
                    <a:pt x="21200" y="9112"/>
                  </a:cubicBezTo>
                  <a:cubicBezTo>
                    <a:pt x="21371" y="11916"/>
                    <a:pt x="21486" y="16693"/>
                    <a:pt x="21600" y="2147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52" name="Line">
              <a:extLst>
                <a:ext uri="{FF2B5EF4-FFF2-40B4-BE49-F238E27FC236}">
                  <a16:creationId xmlns:a16="http://schemas.microsoft.com/office/drawing/2014/main" id="{24281D4D-2E8F-4E4B-86AD-C8714FE625CC}"/>
                </a:ext>
              </a:extLst>
            </p:cNvPr>
            <p:cNvSpPr/>
            <p:nvPr/>
          </p:nvSpPr>
          <p:spPr>
            <a:xfrm>
              <a:off x="1845953" y="499829"/>
              <a:ext cx="690114" cy="406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245" extrusionOk="0">
                  <a:moveTo>
                    <a:pt x="6817" y="4874"/>
                  </a:moveTo>
                  <a:cubicBezTo>
                    <a:pt x="7497" y="4420"/>
                    <a:pt x="8176" y="3965"/>
                    <a:pt x="8515" y="3169"/>
                  </a:cubicBezTo>
                  <a:cubicBezTo>
                    <a:pt x="8855" y="2373"/>
                    <a:pt x="8855" y="1237"/>
                    <a:pt x="8447" y="554"/>
                  </a:cubicBezTo>
                  <a:cubicBezTo>
                    <a:pt x="8040" y="-128"/>
                    <a:pt x="7225" y="-355"/>
                    <a:pt x="5866" y="896"/>
                  </a:cubicBezTo>
                  <a:cubicBezTo>
                    <a:pt x="4508" y="2146"/>
                    <a:pt x="2606" y="4874"/>
                    <a:pt x="1451" y="6807"/>
                  </a:cubicBezTo>
                  <a:cubicBezTo>
                    <a:pt x="297" y="8740"/>
                    <a:pt x="-111" y="9877"/>
                    <a:pt x="25" y="11582"/>
                  </a:cubicBezTo>
                  <a:cubicBezTo>
                    <a:pt x="161" y="13287"/>
                    <a:pt x="840" y="15561"/>
                    <a:pt x="3285" y="16129"/>
                  </a:cubicBezTo>
                  <a:cubicBezTo>
                    <a:pt x="5731" y="16698"/>
                    <a:pt x="9942" y="15561"/>
                    <a:pt x="12931" y="13514"/>
                  </a:cubicBezTo>
                  <a:cubicBezTo>
                    <a:pt x="15919" y="11468"/>
                    <a:pt x="17685" y="8512"/>
                    <a:pt x="18568" y="6466"/>
                  </a:cubicBezTo>
                  <a:cubicBezTo>
                    <a:pt x="19451" y="4420"/>
                    <a:pt x="19451" y="3283"/>
                    <a:pt x="19180" y="2373"/>
                  </a:cubicBezTo>
                  <a:cubicBezTo>
                    <a:pt x="18908" y="1464"/>
                    <a:pt x="18364" y="782"/>
                    <a:pt x="17481" y="782"/>
                  </a:cubicBezTo>
                  <a:cubicBezTo>
                    <a:pt x="16598" y="782"/>
                    <a:pt x="15376" y="1464"/>
                    <a:pt x="14561" y="3056"/>
                  </a:cubicBezTo>
                  <a:cubicBezTo>
                    <a:pt x="13746" y="4647"/>
                    <a:pt x="13338" y="7148"/>
                    <a:pt x="13338" y="9422"/>
                  </a:cubicBezTo>
                  <a:cubicBezTo>
                    <a:pt x="13338" y="11696"/>
                    <a:pt x="13746" y="13742"/>
                    <a:pt x="15172" y="15674"/>
                  </a:cubicBezTo>
                  <a:cubicBezTo>
                    <a:pt x="16598" y="17607"/>
                    <a:pt x="19044" y="19426"/>
                    <a:pt x="21489" y="21245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53" name="Line">
              <a:extLst>
                <a:ext uri="{FF2B5EF4-FFF2-40B4-BE49-F238E27FC236}">
                  <a16:creationId xmlns:a16="http://schemas.microsoft.com/office/drawing/2014/main" id="{02CEF44C-0E19-43A2-A6C4-594B1EA7D49E}"/>
                </a:ext>
              </a:extLst>
            </p:cNvPr>
            <p:cNvSpPr/>
            <p:nvPr/>
          </p:nvSpPr>
          <p:spPr>
            <a:xfrm>
              <a:off x="2430223" y="749744"/>
              <a:ext cx="512293" cy="639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456" extrusionOk="0">
                  <a:moveTo>
                    <a:pt x="16336" y="2191"/>
                  </a:moveTo>
                  <a:cubicBezTo>
                    <a:pt x="17244" y="2483"/>
                    <a:pt x="18151" y="2775"/>
                    <a:pt x="18151" y="3213"/>
                  </a:cubicBezTo>
                  <a:cubicBezTo>
                    <a:pt x="18151" y="3651"/>
                    <a:pt x="17244" y="4234"/>
                    <a:pt x="16881" y="4088"/>
                  </a:cubicBezTo>
                  <a:cubicBezTo>
                    <a:pt x="16518" y="3942"/>
                    <a:pt x="16699" y="3067"/>
                    <a:pt x="17062" y="2337"/>
                  </a:cubicBezTo>
                  <a:cubicBezTo>
                    <a:pt x="17425" y="1607"/>
                    <a:pt x="17970" y="1024"/>
                    <a:pt x="18696" y="586"/>
                  </a:cubicBezTo>
                  <a:cubicBezTo>
                    <a:pt x="19422" y="148"/>
                    <a:pt x="20329" y="-144"/>
                    <a:pt x="20874" y="75"/>
                  </a:cubicBezTo>
                  <a:cubicBezTo>
                    <a:pt x="21418" y="294"/>
                    <a:pt x="21600" y="1024"/>
                    <a:pt x="19785" y="3432"/>
                  </a:cubicBezTo>
                  <a:cubicBezTo>
                    <a:pt x="17970" y="5840"/>
                    <a:pt x="14158" y="9926"/>
                    <a:pt x="10528" y="13210"/>
                  </a:cubicBezTo>
                  <a:cubicBezTo>
                    <a:pt x="6897" y="16494"/>
                    <a:pt x="3449" y="18975"/>
                    <a:pt x="0" y="21456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Chapter 1 — Computer Abstractions and Technology — </a:t>
            </a:r>
            <a:fld id="{9D2DFDB0-EAAB-46C9-A1CB-3EB97E421588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507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Levels of Program Code</a:t>
            </a:r>
            <a:endParaRPr lang="en-AU"/>
          </a:p>
        </p:txBody>
      </p:sp>
      <p:sp>
        <p:nvSpPr>
          <p:cNvPr id="21508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4751387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High-level language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Level of abstraction closer to problem domain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Provides for productivity and portability </a:t>
            </a:r>
            <a:endParaRPr lang="en-AU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Assembly language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Textual representation of machine instructions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Hardware representation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Binary digits (bits)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Encoded instructions and data</a:t>
            </a:r>
          </a:p>
        </p:txBody>
      </p:sp>
      <p:pic>
        <p:nvPicPr>
          <p:cNvPr id="21509" name="Picture 10" descr="f01-03-P37449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063" y="1268413"/>
            <a:ext cx="3228975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59762" cy="762000"/>
          </a:xfrm>
        </p:spPr>
        <p:txBody>
          <a:bodyPr/>
          <a:lstStyle/>
          <a:p>
            <a:r>
              <a:rPr lang="en-US" b="0" dirty="0"/>
              <a:t>Program Execution</a:t>
            </a:r>
            <a:endParaRPr lang="en-IN" b="0" dirty="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1143000" y="3581400"/>
            <a:ext cx="3810000" cy="1066800"/>
          </a:xfrm>
          <a:prstGeom prst="roundRect">
            <a:avLst>
              <a:gd name="adj" fmla="val 16667"/>
            </a:avLst>
          </a:prstGeom>
          <a:solidFill>
            <a:srgbClr val="FF00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Assembler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1143000" y="1905000"/>
            <a:ext cx="3733800" cy="1066800"/>
          </a:xfrm>
          <a:prstGeom prst="roundRect">
            <a:avLst>
              <a:gd name="adj" fmla="val 16667"/>
            </a:avLst>
          </a:prstGeom>
          <a:solidFill>
            <a:srgbClr val="FFCC66">
              <a:lumMod val="75000"/>
            </a:srgbClr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Compilier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1219200" y="5181600"/>
            <a:ext cx="3886200" cy="1066800"/>
          </a:xfrm>
          <a:prstGeom prst="roundRect">
            <a:avLst>
              <a:gd name="adj" fmla="val 16667"/>
            </a:avLst>
          </a:prstGeom>
          <a:solidFill>
            <a:srgbClr val="0000FF">
              <a:lumMod val="60000"/>
              <a:lumOff val="40000"/>
            </a:srgbClr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Hardware</a:t>
            </a:r>
          </a:p>
        </p:txBody>
      </p:sp>
      <p:sp>
        <p:nvSpPr>
          <p:cNvPr id="15" name="Down Arrow 14"/>
          <p:cNvSpPr/>
          <p:nvPr/>
        </p:nvSpPr>
        <p:spPr bwMode="auto">
          <a:xfrm>
            <a:off x="1524000" y="29718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3000" y="990600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Program written in high-level language, e.g.,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C</a:t>
            </a:r>
            <a:endParaRPr kumimoji="0" lang="en-IN" sz="2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295400" y="46482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33600" y="30480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Assembly-language code</a:t>
            </a: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0200" y="46482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Machine-language code (binary)</a:t>
            </a: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15000" y="1295400"/>
            <a:ext cx="3352800" cy="43396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Questions: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Where is the compiler running?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Who compiles the compiler?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How is the Assembler running?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1" name="Down Arrow 20"/>
          <p:cNvSpPr/>
          <p:nvPr/>
        </p:nvSpPr>
        <p:spPr bwMode="auto">
          <a:xfrm>
            <a:off x="3733800" y="14478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1447800" y="61722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81200" y="6172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Result</a:t>
            </a: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/>
      <p:bldP spid="20" grpId="0" animBg="1"/>
      <p:bldP spid="21" grpId="0" animBg="1"/>
      <p:bldP spid="22" grpId="0" animBg="1"/>
      <p:bldP spid="23" grpId="0"/>
    </p:bldLst>
  </p:timing>
</p:sld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1_Beam">
  <a:themeElements>
    <a:clrScheme name="Beam 2">
      <a:dk1>
        <a:srgbClr val="000080"/>
      </a:dk1>
      <a:lt1>
        <a:srgbClr val="FFFFFF"/>
      </a:lt1>
      <a:dk2>
        <a:srgbClr val="000099"/>
      </a:dk2>
      <a:lt2>
        <a:srgbClr val="FFFFFF"/>
      </a:lt2>
      <a:accent1>
        <a:srgbClr val="3366FF"/>
      </a:accent1>
      <a:accent2>
        <a:srgbClr val="7B46D0"/>
      </a:accent2>
      <a:accent3>
        <a:srgbClr val="AAAACA"/>
      </a:accent3>
      <a:accent4>
        <a:srgbClr val="DADADA"/>
      </a:accent4>
      <a:accent5>
        <a:srgbClr val="ADB8FF"/>
      </a:accent5>
      <a:accent6>
        <a:srgbClr val="6F3FBC"/>
      </a:accent6>
      <a:hlink>
        <a:srgbClr val="86D1EC"/>
      </a:hlink>
      <a:folHlink>
        <a:srgbClr val="45C984"/>
      </a:folHlink>
    </a:clrScheme>
    <a:fontScheme name="Beam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am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2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2_Blends">
  <a:themeElements>
    <a:clrScheme name="2_Blends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2_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6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2_Soaring">
  <a:themeElements>
    <a:clrScheme name="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3_CS3339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000000"/>
      </a:accent1>
      <a:accent2>
        <a:srgbClr val="553E00"/>
      </a:accent2>
      <a:accent3>
        <a:srgbClr val="FFFFFF"/>
      </a:accent3>
      <a:accent4>
        <a:srgbClr val="000000"/>
      </a:accent4>
      <a:accent5>
        <a:srgbClr val="AAAAAA"/>
      </a:accent5>
      <a:accent6>
        <a:srgbClr val="4C3700"/>
      </a:accent6>
      <a:hlink>
        <a:srgbClr val="3D5500"/>
      </a:hlink>
      <a:folHlink>
        <a:srgbClr val="005528"/>
      </a:folHlink>
    </a:clrScheme>
    <a:fontScheme name="CS333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S333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333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333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333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333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333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333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6_Soaring">
  <a:themeElements>
    <a:clrScheme name="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Beam">
  <a:themeElements>
    <a:clrScheme name="Beam 2">
      <a:dk1>
        <a:srgbClr val="000080"/>
      </a:dk1>
      <a:lt1>
        <a:srgbClr val="FFFFFF"/>
      </a:lt1>
      <a:dk2>
        <a:srgbClr val="000099"/>
      </a:dk2>
      <a:lt2>
        <a:srgbClr val="FFFFFF"/>
      </a:lt2>
      <a:accent1>
        <a:srgbClr val="3366FF"/>
      </a:accent1>
      <a:accent2>
        <a:srgbClr val="7B46D0"/>
      </a:accent2>
      <a:accent3>
        <a:srgbClr val="AAAACA"/>
      </a:accent3>
      <a:accent4>
        <a:srgbClr val="DADADA"/>
      </a:accent4>
      <a:accent5>
        <a:srgbClr val="ADB8FF"/>
      </a:accent5>
      <a:accent6>
        <a:srgbClr val="6F3FBC"/>
      </a:accent6>
      <a:hlink>
        <a:srgbClr val="86D1EC"/>
      </a:hlink>
      <a:folHlink>
        <a:srgbClr val="45C984"/>
      </a:folHlink>
    </a:clrScheme>
    <a:fontScheme name="Beam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am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Retrospect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0.xml><?xml version="1.0" encoding="utf-8"?>
<a:theme xmlns:a="http://schemas.openxmlformats.org/drawingml/2006/main" name="3_Blends">
  <a:themeElements>
    <a:clrScheme name="2_Blends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2_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4_Blends">
  <a:themeElements>
    <a:clrScheme name="2_Blends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2_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0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808080"/>
        </a:dk1>
        <a:lt1>
          <a:srgbClr val="FFFFFF"/>
        </a:lt1>
        <a:dk2>
          <a:srgbClr val="3333FF"/>
        </a:dk2>
        <a:lt2>
          <a:srgbClr val="FFFF00"/>
        </a:lt2>
        <a:accent1>
          <a:srgbClr val="00CC99"/>
        </a:accent1>
        <a:accent2>
          <a:srgbClr val="3333CC"/>
        </a:accent2>
        <a:accent3>
          <a:srgbClr val="ADADFF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Beam">
  <a:themeElements>
    <a:clrScheme name="Beam 2">
      <a:dk1>
        <a:srgbClr val="000080"/>
      </a:dk1>
      <a:lt1>
        <a:srgbClr val="FFFFFF"/>
      </a:lt1>
      <a:dk2>
        <a:srgbClr val="000099"/>
      </a:dk2>
      <a:lt2>
        <a:srgbClr val="FFFFFF"/>
      </a:lt2>
      <a:accent1>
        <a:srgbClr val="3366FF"/>
      </a:accent1>
      <a:accent2>
        <a:srgbClr val="7B46D0"/>
      </a:accent2>
      <a:accent3>
        <a:srgbClr val="AAAACA"/>
      </a:accent3>
      <a:accent4>
        <a:srgbClr val="DADADA"/>
      </a:accent4>
      <a:accent5>
        <a:srgbClr val="ADB8FF"/>
      </a:accent5>
      <a:accent6>
        <a:srgbClr val="6F3FBC"/>
      </a:accent6>
      <a:hlink>
        <a:srgbClr val="86D1EC"/>
      </a:hlink>
      <a:folHlink>
        <a:srgbClr val="45C984"/>
      </a:folHlink>
    </a:clrScheme>
    <a:fontScheme name="Bea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eam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CS3339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000000"/>
      </a:accent1>
      <a:accent2>
        <a:srgbClr val="553E00"/>
      </a:accent2>
      <a:accent3>
        <a:srgbClr val="FFFFFF"/>
      </a:accent3>
      <a:accent4>
        <a:srgbClr val="000000"/>
      </a:accent4>
      <a:accent5>
        <a:srgbClr val="AAAAAA"/>
      </a:accent5>
      <a:accent6>
        <a:srgbClr val="4C3700"/>
      </a:accent6>
      <a:hlink>
        <a:srgbClr val="3D5500"/>
      </a:hlink>
      <a:folHlink>
        <a:srgbClr val="005528"/>
      </a:folHlink>
    </a:clrScheme>
    <a:fontScheme name="CS333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S333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333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333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333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333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333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333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5_Blends">
  <a:themeElements>
    <a:clrScheme name="2_Blends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2_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00"/>
    </a:lt1>
    <a:dk2>
      <a:srgbClr val="3333CC"/>
    </a:dk2>
    <a:lt2>
      <a:srgbClr val="FFFF00"/>
    </a:lt2>
    <a:accent1>
      <a:srgbClr val="00CC99"/>
    </a:accent1>
    <a:accent2>
      <a:srgbClr val="3333CC"/>
    </a:accent2>
    <a:accent3>
      <a:srgbClr val="ADADE2"/>
    </a:accent3>
    <a:accent4>
      <a:srgbClr val="DADA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00"/>
    </a:lt1>
    <a:dk2>
      <a:srgbClr val="3333CC"/>
    </a:dk2>
    <a:lt2>
      <a:srgbClr val="FFFF00"/>
    </a:lt2>
    <a:accent1>
      <a:srgbClr val="00CC99"/>
    </a:accent1>
    <a:accent2>
      <a:srgbClr val="3333CC"/>
    </a:accent2>
    <a:accent3>
      <a:srgbClr val="ADADE2"/>
    </a:accent3>
    <a:accent4>
      <a:srgbClr val="DADA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3777</TotalTime>
  <Words>4927</Words>
  <Application>Microsoft Office PowerPoint</Application>
  <PresentationFormat>On-screen Show (4:3)</PresentationFormat>
  <Paragraphs>938</Paragraphs>
  <Slides>76</Slides>
  <Notes>40</Notes>
  <HiddenSlides>1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21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118" baseType="lpstr">
      <vt:lpstr>arial</vt:lpstr>
      <vt:lpstr>arial</vt:lpstr>
      <vt:lpstr>Arial Black</vt:lpstr>
      <vt:lpstr>Bell MT</vt:lpstr>
      <vt:lpstr>Bitstream Vera Sans</vt:lpstr>
      <vt:lpstr>Calibri</vt:lpstr>
      <vt:lpstr>Candara</vt:lpstr>
      <vt:lpstr>Corbel</vt:lpstr>
      <vt:lpstr>Courier New</vt:lpstr>
      <vt:lpstr>Helvetica</vt:lpstr>
      <vt:lpstr>Helvetica Neue</vt:lpstr>
      <vt:lpstr>Helvetica Neue Light</vt:lpstr>
      <vt:lpstr>Helvetica Neue Medium</vt:lpstr>
      <vt:lpstr>Lucida Console</vt:lpstr>
      <vt:lpstr>Sans</vt:lpstr>
      <vt:lpstr>StarSymbol</vt:lpstr>
      <vt:lpstr>Symbol</vt:lpstr>
      <vt:lpstr>Times</vt:lpstr>
      <vt:lpstr>Times New Roman</vt:lpstr>
      <vt:lpstr>Wingdings</vt:lpstr>
      <vt:lpstr>1_Beam</vt:lpstr>
      <vt:lpstr>1_Retrospect</vt:lpstr>
      <vt:lpstr>8_Default Design</vt:lpstr>
      <vt:lpstr>10_Default Design</vt:lpstr>
      <vt:lpstr>2_Beam</vt:lpstr>
      <vt:lpstr>Waveform</vt:lpstr>
      <vt:lpstr>CS3339</vt:lpstr>
      <vt:lpstr>Default Design</vt:lpstr>
      <vt:lpstr>5_Blends</vt:lpstr>
      <vt:lpstr>2_Default Design</vt:lpstr>
      <vt:lpstr>White</vt:lpstr>
      <vt:lpstr>3_Default Design</vt:lpstr>
      <vt:lpstr>1_cod4e</vt:lpstr>
      <vt:lpstr>2_Blends</vt:lpstr>
      <vt:lpstr>6_Default Design</vt:lpstr>
      <vt:lpstr>2_Soaring</vt:lpstr>
      <vt:lpstr>3_CS3339</vt:lpstr>
      <vt:lpstr>6_Soaring</vt:lpstr>
      <vt:lpstr>Beam</vt:lpstr>
      <vt:lpstr>3_Blends</vt:lpstr>
      <vt:lpstr>4_Blends</vt:lpstr>
      <vt:lpstr>Bitmap Image</vt:lpstr>
      <vt:lpstr>CS 31007                         Autumn 2021                  COMPUTER ORGANIZATION AND ARCHITECTURE</vt:lpstr>
      <vt:lpstr>PowerPoint Presentation</vt:lpstr>
      <vt:lpstr>Computing System Hierarchy</vt:lpstr>
      <vt:lpstr>Hardware-Software Interface</vt:lpstr>
      <vt:lpstr>Hardware Hierarchy</vt:lpstr>
      <vt:lpstr>How a program is executed by a computer</vt:lpstr>
      <vt:lpstr>Below Your Program</vt:lpstr>
      <vt:lpstr>Levels of Program Code</vt:lpstr>
      <vt:lpstr>Program Execution</vt:lpstr>
      <vt:lpstr>System Hierarchy</vt:lpstr>
      <vt:lpstr>PowerPoint Presentation</vt:lpstr>
      <vt:lpstr>PowerPoint Presentation</vt:lpstr>
      <vt:lpstr>Computer Architecture</vt:lpstr>
      <vt:lpstr>Computer Organization</vt:lpstr>
      <vt:lpstr>Computer Design Approach</vt:lpstr>
      <vt:lpstr>Instruction Set Architecture (ISA) </vt:lpstr>
      <vt:lpstr>The Hardware of a Computer</vt:lpstr>
      <vt:lpstr>Digital System Design from Three Perspectives</vt:lpstr>
      <vt:lpstr>Factors behind the exponential growth of computing paradigms </vt:lpstr>
      <vt:lpstr>First Computer Built in India</vt:lpstr>
      <vt:lpstr>CS 31007                         Autumn 2021                  COMPUTER ORGANIZATION AND ARCHITECTURE</vt:lpstr>
      <vt:lpstr>Next Agenda</vt:lpstr>
      <vt:lpstr>PowerPoint Presentation</vt:lpstr>
      <vt:lpstr>Pioneers who answered these three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Gödel’s Incompleteness Theorem</vt:lpstr>
      <vt:lpstr>PowerPoint Presentation</vt:lpstr>
      <vt:lpstr>PowerPoint Presentation</vt:lpstr>
      <vt:lpstr>PowerPoint Presentation</vt:lpstr>
      <vt:lpstr>Execution Cycle a.k.a. Instruction Cycle</vt:lpstr>
      <vt:lpstr>Features of von Neumann Architecture</vt:lpstr>
      <vt:lpstr>Harvard Architecture </vt:lpstr>
      <vt:lpstr>Full Picture</vt:lpstr>
      <vt:lpstr>Next ..</vt:lpstr>
      <vt:lpstr>How machine-language programs are executed?</vt:lpstr>
      <vt:lpstr>Code Stored in Memory</vt:lpstr>
      <vt:lpstr> Processor Fetches an Instruction</vt:lpstr>
      <vt:lpstr> Control Decodes the Instruction</vt:lpstr>
      <vt:lpstr>Datapath Executes the Instruction</vt:lpstr>
      <vt:lpstr>What Happens Next?</vt:lpstr>
      <vt:lpstr>Output Data Stored in Memory</vt:lpstr>
      <vt:lpstr>Output Device Outputs Data</vt:lpstr>
      <vt:lpstr>Von Neumann Bottleneck</vt:lpstr>
      <vt:lpstr>PowerPoint Presentation</vt:lpstr>
      <vt:lpstr>PowerPoint Presentation</vt:lpstr>
      <vt:lpstr>Components of a Computer</vt:lpstr>
      <vt:lpstr>Touchscreen</vt:lpstr>
      <vt:lpstr>Through the Looking Glass</vt:lpstr>
      <vt:lpstr>Opening the Box</vt:lpstr>
      <vt:lpstr>Inside the Processor (CPU)</vt:lpstr>
      <vt:lpstr>Inside the Processor</vt:lpstr>
      <vt:lpstr>A Safe Place for Data</vt:lpstr>
      <vt:lpstr>Networks</vt:lpstr>
      <vt:lpstr>Technology Trends</vt:lpstr>
      <vt:lpstr>Instruction Set Architecture (ISA)</vt:lpstr>
      <vt:lpstr>Features of Instruction Set Architecture (ISA)</vt:lpstr>
      <vt:lpstr>Example: MIPS ISA</vt:lpstr>
      <vt:lpstr>Example: MIPS Instruction </vt:lpstr>
      <vt:lpstr>PowerPoint Presentation</vt:lpstr>
      <vt:lpstr>Immediate Operands</vt:lpstr>
      <vt:lpstr>Arithmetic Operations</vt:lpstr>
      <vt:lpstr>Register Operands</vt:lpstr>
      <vt:lpstr>Register Operand Example</vt:lpstr>
      <vt:lpstr>Memory Operands</vt:lpstr>
      <vt:lpstr>Registers vs. Memory</vt:lpstr>
      <vt:lpstr>Performance Issues    -- CPU-Performance Equation   -- Amdahl’s Law</vt:lpstr>
      <vt:lpstr>What Affects Performance?</vt:lpstr>
      <vt:lpstr>Response Time and Throughput</vt:lpstr>
      <vt:lpstr>PowerPoint Presentation</vt:lpstr>
      <vt:lpstr>What determines the execution time of a machine/assembly-level program P when it is run on a machine M?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Bhargab Bhatta</dc:creator>
  <cp:lastModifiedBy>Bhargab Bhatta</cp:lastModifiedBy>
  <cp:revision>14</cp:revision>
  <dcterms:created xsi:type="dcterms:W3CDTF">2021-08-14T14:51:49Z</dcterms:created>
  <dcterms:modified xsi:type="dcterms:W3CDTF">2021-08-19T17:19:57Z</dcterms:modified>
</cp:coreProperties>
</file>